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7" r:id="rId3"/>
    <p:sldId id="260" r:id="rId4"/>
    <p:sldId id="270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FC36-6953-4C89-9C21-226E029A43FA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A63B-71B7-4127-95FF-AE28948F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83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FC36-6953-4C89-9C21-226E029A43FA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A63B-71B7-4127-95FF-AE28948F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0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FC36-6953-4C89-9C21-226E029A43FA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A63B-71B7-4127-95FF-AE28948F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22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FC36-6953-4C89-9C21-226E029A43FA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A63B-71B7-4127-95FF-AE28948F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6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FC36-6953-4C89-9C21-226E029A43FA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A63B-71B7-4127-95FF-AE28948F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8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FC36-6953-4C89-9C21-226E029A43FA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A63B-71B7-4127-95FF-AE28948F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60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FC36-6953-4C89-9C21-226E029A43FA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A63B-71B7-4127-95FF-AE28948F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78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FC36-6953-4C89-9C21-226E029A43FA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A63B-71B7-4127-95FF-AE28948F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27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FC36-6953-4C89-9C21-226E029A43FA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A63B-71B7-4127-95FF-AE28948F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03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FC36-6953-4C89-9C21-226E029A43FA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A63B-71B7-4127-95FF-AE28948F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427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FC36-6953-4C89-9C21-226E029A43FA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A63B-71B7-4127-95FF-AE28948F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31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7FC36-6953-4C89-9C21-226E029A43FA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1A63B-71B7-4127-95FF-AE28948F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16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067800" cy="1143000"/>
          </a:xfrm>
        </p:spPr>
        <p:txBody>
          <a:bodyPr>
            <a:normAutofit fontScale="90000"/>
          </a:bodyPr>
          <a:lstStyle/>
          <a:p>
            <a:r>
              <a:rPr lang="en-US" sz="3800" u="sng" dirty="0">
                <a:latin typeface="Cooper Black" pitchFamily="18" charset="0"/>
              </a:rPr>
              <a:t>Court Attire For Female Attorneys and Witnesses:</a:t>
            </a:r>
            <a:br>
              <a:rPr lang="en-US" sz="3800" u="sng" dirty="0">
                <a:latin typeface="Cooper Black" pitchFamily="18" charset="0"/>
              </a:rPr>
            </a:br>
            <a:r>
              <a:rPr lang="en-US" sz="3800" u="sng" dirty="0">
                <a:latin typeface="Cooper Black" pitchFamily="18" charset="0"/>
              </a:rPr>
              <a:t> Professional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" y="1577340"/>
            <a:ext cx="2438400" cy="3737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589" y="1577340"/>
            <a:ext cx="2438399" cy="3737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653" y="2971800"/>
            <a:ext cx="2438399" cy="3737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07353" y="1447800"/>
            <a:ext cx="2667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bg1"/>
                </a:solidFill>
              </a:rPr>
              <a:t>Acceptable Suit Colors: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Black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</a:rPr>
              <a:t>Navy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Gray</a:t>
            </a:r>
          </a:p>
        </p:txBody>
      </p:sp>
    </p:spTree>
    <p:extLst>
      <p:ext uri="{BB962C8B-B14F-4D97-AF65-F5344CB8AC3E}">
        <p14:creationId xmlns:p14="http://schemas.microsoft.com/office/powerpoint/2010/main" val="3185128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Clothing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Suit Jacket</a:t>
            </a:r>
          </a:p>
          <a:p>
            <a:r>
              <a:rPr lang="en-US" dirty="0"/>
              <a:t>Dress Pants/Skirt</a:t>
            </a:r>
          </a:p>
          <a:p>
            <a:r>
              <a:rPr lang="en-US" dirty="0"/>
              <a:t>Dress Top</a:t>
            </a:r>
          </a:p>
          <a:p>
            <a:r>
              <a:rPr lang="en-US" dirty="0"/>
              <a:t>Hosiery/Trouser Socks</a:t>
            </a:r>
          </a:p>
          <a:p>
            <a:r>
              <a:rPr lang="en-US" dirty="0"/>
              <a:t>Pumps/Flats</a:t>
            </a:r>
          </a:p>
          <a:p>
            <a:r>
              <a:rPr lang="en-US" dirty="0"/>
              <a:t>Simple Jewelry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885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u="sng" dirty="0">
                <a:latin typeface="Cooper Black" pitchFamily="18" charset="0"/>
              </a:rPr>
              <a:t>Court Attire For Male Attorneys and Witnesses</a:t>
            </a:r>
            <a:endParaRPr lang="en-US" u="sng" dirty="0"/>
          </a:p>
        </p:txBody>
      </p:sp>
      <p:pic>
        <p:nvPicPr>
          <p:cNvPr id="5" name="Picture 2" descr="Image result for women professional attire do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14475"/>
            <a:ext cx="8001000" cy="4906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262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Clothing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Suit Jacket</a:t>
            </a:r>
          </a:p>
          <a:p>
            <a:r>
              <a:rPr lang="en-US" dirty="0"/>
              <a:t>Dress Pants </a:t>
            </a:r>
          </a:p>
          <a:p>
            <a:r>
              <a:rPr lang="en-US" dirty="0"/>
              <a:t>Collared/Button Down Shirt</a:t>
            </a:r>
          </a:p>
          <a:p>
            <a:r>
              <a:rPr lang="en-US" dirty="0"/>
              <a:t>Trouser Socks</a:t>
            </a:r>
          </a:p>
          <a:p>
            <a:r>
              <a:rPr lang="en-US" dirty="0"/>
              <a:t>Loafers or Dress Shoes</a:t>
            </a:r>
          </a:p>
          <a:p>
            <a:r>
              <a:rPr lang="en-US" dirty="0"/>
              <a:t>Tie/Bow-Tie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589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Grooming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comb and brush your hair.</a:t>
            </a:r>
          </a:p>
          <a:p>
            <a:r>
              <a:rPr lang="en-US" dirty="0"/>
              <a:t>Do keep your nails clean.</a:t>
            </a:r>
          </a:p>
          <a:p>
            <a:r>
              <a:rPr lang="en-US" dirty="0"/>
              <a:t>Do make sure that your clothing is ironed/pressed and not full of wrinkles. </a:t>
            </a:r>
          </a:p>
        </p:txBody>
      </p:sp>
    </p:spTree>
    <p:extLst>
      <p:ext uri="{BB962C8B-B14F-4D97-AF65-F5344CB8AC3E}">
        <p14:creationId xmlns:p14="http://schemas.microsoft.com/office/powerpoint/2010/main" val="2476681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95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Cooper Black</vt:lpstr>
      <vt:lpstr>Office Theme</vt:lpstr>
      <vt:lpstr>Court Attire For Female Attorneys and Witnesses:  Professional</vt:lpstr>
      <vt:lpstr>Clothing Items</vt:lpstr>
      <vt:lpstr>Court Attire For Male Attorneys and Witnesses</vt:lpstr>
      <vt:lpstr>Clothing Items</vt:lpstr>
      <vt:lpstr>Grooming Tips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Booker T. Washington High School Street Law 2017 How to Dress For Success</dc:title>
  <dc:creator>Jackson, Roderick</dc:creator>
  <cp:lastModifiedBy>Hope Jamison</cp:lastModifiedBy>
  <cp:revision>14</cp:revision>
  <dcterms:created xsi:type="dcterms:W3CDTF">2017-03-29T14:32:40Z</dcterms:created>
  <dcterms:modified xsi:type="dcterms:W3CDTF">2020-08-05T22:36:18Z</dcterms:modified>
</cp:coreProperties>
</file>