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PowerPtGeneric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5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12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1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Enter Text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4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17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35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03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3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60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4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E3CC2-2D24-4A99-83F5-C6D00673F465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9/14/2012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A66C9-7ABD-4B24-8EB7-6AD2A3C344B1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Picture 6" descr="PowerPtGeneric2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7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620000" cy="10668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1C23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Office of Academic Achievement</a:t>
            </a:r>
            <a:endParaRPr lang="en-US" sz="4000" dirty="0">
              <a:solidFill>
                <a:srgbClr val="1C23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4000" b="1" baseline="30000" dirty="0" smtClean="0">
              <a:solidFill>
                <a:srgbClr val="1C23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rgbClr val="1C23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Saturday Study Groups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on September 15, 2012 will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ake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lace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rom 11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.m.-1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.m.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 at 11:00 a.m. this Saturday!</a:t>
            </a:r>
            <a:endParaRPr lang="en-US" sz="36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729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000">
        <p:split orient="vert"/>
      </p:transition>
    </mc:Choice>
    <mc:Fallback>
      <p:transition spd="slow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Office of Academic Achievement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Academic Achievement</dc:title>
  <dc:creator>Watson, Aleta</dc:creator>
  <cp:lastModifiedBy>Watson, Aleta</cp:lastModifiedBy>
  <cp:revision>1</cp:revision>
  <dcterms:created xsi:type="dcterms:W3CDTF">2012-09-14T14:11:00Z</dcterms:created>
  <dcterms:modified xsi:type="dcterms:W3CDTF">2012-09-14T14:11:33Z</dcterms:modified>
</cp:coreProperties>
</file>