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93561" r:id="rId5"/>
    <p:sldMasterId id="2147493555" r:id="rId6"/>
    <p:sldMasterId id="2147483654" r:id="rId7"/>
  </p:sldMasterIdLst>
  <p:notesMasterIdLst>
    <p:notesMasterId r:id="rId15"/>
  </p:notesMasterIdLst>
  <p:sldIdLst>
    <p:sldId id="258" r:id="rId8"/>
    <p:sldId id="838841770" r:id="rId9"/>
    <p:sldId id="838841697" r:id="rId10"/>
    <p:sldId id="261" r:id="rId11"/>
    <p:sldId id="6973" r:id="rId12"/>
    <p:sldId id="838841775" r:id="rId13"/>
    <p:sldId id="8388417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01533-BE22-200A-B083-B24DA8F856D7}" name="Matthew Fiorillo" initials="MF" userId="S::mfiorillo@medicallyhome.com::eb0e6e1c-e249-4853-8176-f60d5581816e" providerId="AD"/>
  <p188:author id="{99E4845A-0543-6630-C7BB-F539BFA128CE}" name="Jeremy Coombs" initials="JC" userId="S::jcoombs@medicallyhome.com::5984ce77-2c83-413b-9f3e-9985d89aaa7d" providerId="AD"/>
  <p188:author id="{43C75D68-A043-751F-F493-F83F40B69EC4}" name="Elizabeth Brewster" initials="EB" userId="S::ebrewster@medicallyhome.com::79de755d-a8d7-4e90-9722-b18969ca1e7e" providerId="AD"/>
  <p188:author id="{BD5F1C81-A373-DCFA-B616-464BB40E462D}" name="Shawn Farrell" initials="SF" userId="S::sfarrell@medicallyhome.com::2e61cfee-4d39-4721-881d-3cb9ccc064e5" providerId="AD"/>
  <p188:author id="{57757AC7-19F7-1262-DDC6-DDC303156E89}" name="Linda DeCherrie" initials="LD" userId="S::ldecherrie@medicallyhome.com::3f6452c5-c100-4b08-b03c-b7f2d82abb9a" providerId="AD"/>
  <p188:author id="{6DBE99E9-B68A-EDC9-BFE1-759327863B24}" name="Danielle McGrath" initials="DM" userId="S::dmcgrath@medicallyhome.com::4da8fd5a-f8d0-4401-a917-0c3eefaac822" providerId="AD"/>
  <p188:author id="{C8ADCFE9-3AF5-F672-A670-EC362EDB34D1}" name="Heather Keith-Lucas" initials="HK" userId="S::hkeithlucas@medicallyhome.com::d5d01de3-bffd-4ac7-8a16-21bc11cfa96d" providerId="AD"/>
  <p188:author id="{34F0ACEC-EB08-AD98-3D4C-EF499231574A}" name="Abigail Drucis" initials="AD" userId="S::adrucis@medicallyhome.com::c8510049-38b1-414a-91b4-b1b1d9c1d3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hen, Devin" initials="CD" lastIdx="2" clrIdx="0">
    <p:extLst>
      <p:ext uri="{19B8F6BF-5375-455C-9EA6-DF929625EA0E}">
        <p15:presenceInfo xmlns:p15="http://schemas.microsoft.com/office/powerpoint/2012/main" userId="S::Devin.Cohen@ropesgray.com::8d6e6da4-88be-435e-90d9-5fdf001e44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B97"/>
    <a:srgbClr val="377395"/>
    <a:srgbClr val="3FA1A3"/>
    <a:srgbClr val="69C17E"/>
    <a:srgbClr val="D2C71D"/>
    <a:srgbClr val="64C186"/>
    <a:srgbClr val="67C181"/>
    <a:srgbClr val="B6C41D"/>
    <a:srgbClr val="2F4A88"/>
    <a:srgbClr val="3A8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20F955-6A72-4C43-B43F-27D15CBD77F3}" v="5" dt="2023-03-20T00:12:23.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91" d="100"/>
          <a:sy n="91" d="100"/>
        </p:scale>
        <p:origin x="3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a Hollander" userId="ce70bd08-fb30-414e-b04c-ab6443140124" providerId="ADAL" clId="{C620F955-6A72-4C43-B43F-27D15CBD77F3}"/>
    <pc:docChg chg="undo redo custSel addSld delSld modSld delMainMaster modMainMaster">
      <pc:chgData name="Shira Hollander" userId="ce70bd08-fb30-414e-b04c-ab6443140124" providerId="ADAL" clId="{C620F955-6A72-4C43-B43F-27D15CBD77F3}" dt="2023-03-20T15:20:02.749" v="80" actId="47"/>
      <pc:docMkLst>
        <pc:docMk/>
      </pc:docMkLst>
      <pc:sldChg chg="modSp mod">
        <pc:chgData name="Shira Hollander" userId="ce70bd08-fb30-414e-b04c-ab6443140124" providerId="ADAL" clId="{C620F955-6A72-4C43-B43F-27D15CBD77F3}" dt="2023-03-15T17:42:24.051" v="14" actId="6549"/>
        <pc:sldMkLst>
          <pc:docMk/>
          <pc:sldMk cId="2654800597" sldId="258"/>
        </pc:sldMkLst>
        <pc:spChg chg="mod">
          <ac:chgData name="Shira Hollander" userId="ce70bd08-fb30-414e-b04c-ab6443140124" providerId="ADAL" clId="{C620F955-6A72-4C43-B43F-27D15CBD77F3}" dt="2023-03-15T17:42:24.051" v="14" actId="6549"/>
          <ac:spMkLst>
            <pc:docMk/>
            <pc:sldMk cId="2654800597" sldId="258"/>
            <ac:spMk id="3" creationId="{C2201F81-1876-2E85-7E12-685534A273DB}"/>
          </ac:spMkLst>
        </pc:spChg>
      </pc:sldChg>
      <pc:sldChg chg="addSp delSp modSp mod">
        <pc:chgData name="Shira Hollander" userId="ce70bd08-fb30-414e-b04c-ab6443140124" providerId="ADAL" clId="{C620F955-6A72-4C43-B43F-27D15CBD77F3}" dt="2023-03-15T17:50:16.172" v="60" actId="1076"/>
        <pc:sldMkLst>
          <pc:docMk/>
          <pc:sldMk cId="2321170084" sldId="261"/>
        </pc:sldMkLst>
        <pc:spChg chg="del">
          <ac:chgData name="Shira Hollander" userId="ce70bd08-fb30-414e-b04c-ab6443140124" providerId="ADAL" clId="{C620F955-6A72-4C43-B43F-27D15CBD77F3}" dt="2023-03-15T17:49:35.610" v="56" actId="478"/>
          <ac:spMkLst>
            <pc:docMk/>
            <pc:sldMk cId="2321170084" sldId="261"/>
            <ac:spMk id="20" creationId="{F9FA7D00-A67A-470B-ED2A-149686FF6C54}"/>
          </ac:spMkLst>
        </pc:spChg>
        <pc:picChg chg="add mod">
          <ac:chgData name="Shira Hollander" userId="ce70bd08-fb30-414e-b04c-ab6443140124" providerId="ADAL" clId="{C620F955-6A72-4C43-B43F-27D15CBD77F3}" dt="2023-03-15T17:50:16.172" v="60" actId="1076"/>
          <ac:picMkLst>
            <pc:docMk/>
            <pc:sldMk cId="2321170084" sldId="261"/>
            <ac:picMk id="4" creationId="{E7D9D131-8BC3-DA64-D0A8-B4971DFBF727}"/>
          </ac:picMkLst>
        </pc:picChg>
        <pc:picChg chg="del">
          <ac:chgData name="Shira Hollander" userId="ce70bd08-fb30-414e-b04c-ab6443140124" providerId="ADAL" clId="{C620F955-6A72-4C43-B43F-27D15CBD77F3}" dt="2023-03-15T17:49:30.219" v="54" actId="478"/>
          <ac:picMkLst>
            <pc:docMk/>
            <pc:sldMk cId="2321170084" sldId="261"/>
            <ac:picMk id="19" creationId="{46000ECB-5029-546F-4051-D131421831D7}"/>
          </ac:picMkLst>
        </pc:picChg>
        <pc:picChg chg="del">
          <ac:chgData name="Shira Hollander" userId="ce70bd08-fb30-414e-b04c-ab6443140124" providerId="ADAL" clId="{C620F955-6A72-4C43-B43F-27D15CBD77F3}" dt="2023-03-15T17:49:31.242" v="55" actId="478"/>
          <ac:picMkLst>
            <pc:docMk/>
            <pc:sldMk cId="2321170084" sldId="261"/>
            <ac:picMk id="21" creationId="{BEF18B67-845F-072C-96FD-2A502D3DC12A}"/>
          </ac:picMkLst>
        </pc:picChg>
      </pc:sldChg>
      <pc:sldChg chg="del">
        <pc:chgData name="Shira Hollander" userId="ce70bd08-fb30-414e-b04c-ab6443140124" providerId="ADAL" clId="{C620F955-6A72-4C43-B43F-27D15CBD77F3}" dt="2023-03-15T17:52:42.891" v="61" actId="47"/>
        <pc:sldMkLst>
          <pc:docMk/>
          <pc:sldMk cId="692895890" sldId="6958"/>
        </pc:sldMkLst>
      </pc:sldChg>
      <pc:sldChg chg="del">
        <pc:chgData name="Shira Hollander" userId="ce70bd08-fb30-414e-b04c-ab6443140124" providerId="ADAL" clId="{C620F955-6A72-4C43-B43F-27D15CBD77F3}" dt="2023-03-15T17:52:44.201" v="63" actId="47"/>
        <pc:sldMkLst>
          <pc:docMk/>
          <pc:sldMk cId="117387830" sldId="7003"/>
        </pc:sldMkLst>
      </pc:sldChg>
      <pc:sldChg chg="modSp mod">
        <pc:chgData name="Shira Hollander" userId="ce70bd08-fb30-414e-b04c-ab6443140124" providerId="ADAL" clId="{C620F955-6A72-4C43-B43F-27D15CBD77F3}" dt="2023-03-15T17:49:05.621" v="53" actId="207"/>
        <pc:sldMkLst>
          <pc:docMk/>
          <pc:sldMk cId="4252546468" sldId="838841697"/>
        </pc:sldMkLst>
        <pc:spChg chg="mod">
          <ac:chgData name="Shira Hollander" userId="ce70bd08-fb30-414e-b04c-ab6443140124" providerId="ADAL" clId="{C620F955-6A72-4C43-B43F-27D15CBD77F3}" dt="2023-03-15T17:47:56.245" v="49" actId="1076"/>
          <ac:spMkLst>
            <pc:docMk/>
            <pc:sldMk cId="4252546468" sldId="838841697"/>
            <ac:spMk id="15" creationId="{F76ACA23-D8A5-9D85-D46E-8F1A42467488}"/>
          </ac:spMkLst>
        </pc:spChg>
        <pc:spChg chg="mod">
          <ac:chgData name="Shira Hollander" userId="ce70bd08-fb30-414e-b04c-ab6443140124" providerId="ADAL" clId="{C620F955-6A72-4C43-B43F-27D15CBD77F3}" dt="2023-03-15T17:47:43.682" v="47" actId="1076"/>
          <ac:spMkLst>
            <pc:docMk/>
            <pc:sldMk cId="4252546468" sldId="838841697"/>
            <ac:spMk id="16" creationId="{FCF19D04-E074-E70F-5E7A-E39C36F157AF}"/>
          </ac:spMkLst>
        </pc:spChg>
        <pc:spChg chg="mod">
          <ac:chgData name="Shira Hollander" userId="ce70bd08-fb30-414e-b04c-ab6443140124" providerId="ADAL" clId="{C620F955-6A72-4C43-B43F-27D15CBD77F3}" dt="2023-03-15T17:49:05.621" v="53" actId="207"/>
          <ac:spMkLst>
            <pc:docMk/>
            <pc:sldMk cId="4252546468" sldId="838841697"/>
            <ac:spMk id="25" creationId="{26205A30-3E03-4DB0-BE86-7AC553FDE298}"/>
          </ac:spMkLst>
        </pc:spChg>
      </pc:sldChg>
      <pc:sldChg chg="modSp add del mod modTransition">
        <pc:chgData name="Shira Hollander" userId="ce70bd08-fb30-414e-b04c-ab6443140124" providerId="ADAL" clId="{C620F955-6A72-4C43-B43F-27D15CBD77F3}" dt="2023-03-20T15:20:02.749" v="80" actId="47"/>
        <pc:sldMkLst>
          <pc:docMk/>
          <pc:sldMk cId="104843437" sldId="838841753"/>
        </pc:sldMkLst>
        <pc:spChg chg="mod">
          <ac:chgData name="Shira Hollander" userId="ce70bd08-fb30-414e-b04c-ab6443140124" providerId="ADAL" clId="{C620F955-6A72-4C43-B43F-27D15CBD77F3}" dt="2023-03-20T00:12:23.772" v="78" actId="27636"/>
          <ac:spMkLst>
            <pc:docMk/>
            <pc:sldMk cId="104843437" sldId="838841753"/>
            <ac:spMk id="54" creationId="{125A3FFA-F4C7-4FAE-851A-7827DD29ABA8}"/>
          </ac:spMkLst>
        </pc:spChg>
      </pc:sldChg>
      <pc:sldChg chg="modSp add del mod">
        <pc:chgData name="Shira Hollander" userId="ce70bd08-fb30-414e-b04c-ab6443140124" providerId="ADAL" clId="{C620F955-6A72-4C43-B43F-27D15CBD77F3}" dt="2023-03-20T15:20:02.749" v="80" actId="47"/>
        <pc:sldMkLst>
          <pc:docMk/>
          <pc:sldMk cId="576147786" sldId="838841755"/>
        </pc:sldMkLst>
        <pc:spChg chg="mod">
          <ac:chgData name="Shira Hollander" userId="ce70bd08-fb30-414e-b04c-ab6443140124" providerId="ADAL" clId="{C620F955-6A72-4C43-B43F-27D15CBD77F3}" dt="2023-03-20T00:12:23.777" v="79" actId="27636"/>
          <ac:spMkLst>
            <pc:docMk/>
            <pc:sldMk cId="576147786" sldId="838841755"/>
            <ac:spMk id="218" creationId="{3E9AD349-303D-D6A7-2446-7BE5AFD37150}"/>
          </ac:spMkLst>
        </pc:spChg>
      </pc:sldChg>
      <pc:sldChg chg="modSp add del mod modTransition">
        <pc:chgData name="Shira Hollander" userId="ce70bd08-fb30-414e-b04c-ab6443140124" providerId="ADAL" clId="{C620F955-6A72-4C43-B43F-27D15CBD77F3}" dt="2023-03-20T15:20:02.749" v="80" actId="47"/>
        <pc:sldMkLst>
          <pc:docMk/>
          <pc:sldMk cId="3903941222" sldId="838841756"/>
        </pc:sldMkLst>
        <pc:spChg chg="mod">
          <ac:chgData name="Shira Hollander" userId="ce70bd08-fb30-414e-b04c-ab6443140124" providerId="ADAL" clId="{C620F955-6A72-4C43-B43F-27D15CBD77F3}" dt="2023-03-20T00:12:23.754" v="77" actId="27636"/>
          <ac:spMkLst>
            <pc:docMk/>
            <pc:sldMk cId="3903941222" sldId="838841756"/>
            <ac:spMk id="9" creationId="{FCB98799-F077-A217-F225-CA7BAFC83089}"/>
          </ac:spMkLst>
        </pc:spChg>
      </pc:sldChg>
      <pc:sldChg chg="addSp delSp modSp mod setBg">
        <pc:chgData name="Shira Hollander" userId="ce70bd08-fb30-414e-b04c-ab6443140124" providerId="ADAL" clId="{C620F955-6A72-4C43-B43F-27D15CBD77F3}" dt="2023-03-15T17:46:58.470" v="27" actId="26606"/>
        <pc:sldMkLst>
          <pc:docMk/>
          <pc:sldMk cId="3421798586" sldId="838841770"/>
        </pc:sldMkLst>
        <pc:spChg chg="mod">
          <ac:chgData name="Shira Hollander" userId="ce70bd08-fb30-414e-b04c-ab6443140124" providerId="ADAL" clId="{C620F955-6A72-4C43-B43F-27D15CBD77F3}" dt="2023-03-15T17:46:58.470" v="27" actId="26606"/>
          <ac:spMkLst>
            <pc:docMk/>
            <pc:sldMk cId="3421798586" sldId="838841770"/>
            <ac:spMk id="2" creationId="{E02EDE90-82E4-1CE1-45BA-58A899E9FD61}"/>
          </ac:spMkLst>
        </pc:spChg>
        <pc:spChg chg="add del">
          <ac:chgData name="Shira Hollander" userId="ce70bd08-fb30-414e-b04c-ab6443140124" providerId="ADAL" clId="{C620F955-6A72-4C43-B43F-27D15CBD77F3}" dt="2023-03-15T17:46:58.470" v="27" actId="26606"/>
          <ac:spMkLst>
            <pc:docMk/>
            <pc:sldMk cId="3421798586" sldId="838841770"/>
            <ac:spMk id="10" creationId="{42A4FC2C-047E-45A5-965D-8E1E3BF09BC6}"/>
          </ac:spMkLst>
        </pc:spChg>
        <pc:picChg chg="add mod ord">
          <ac:chgData name="Shira Hollander" userId="ce70bd08-fb30-414e-b04c-ab6443140124" providerId="ADAL" clId="{C620F955-6A72-4C43-B43F-27D15CBD77F3}" dt="2023-03-15T17:46:58.470" v="27" actId="26606"/>
          <ac:picMkLst>
            <pc:docMk/>
            <pc:sldMk cId="3421798586" sldId="838841770"/>
            <ac:picMk id="5" creationId="{ED1270DD-8784-73CD-CE69-36FB80E41311}"/>
          </ac:picMkLst>
        </pc:picChg>
        <pc:picChg chg="del">
          <ac:chgData name="Shira Hollander" userId="ce70bd08-fb30-414e-b04c-ab6443140124" providerId="ADAL" clId="{C620F955-6A72-4C43-B43F-27D15CBD77F3}" dt="2023-03-15T17:46:15.836" v="16" actId="478"/>
          <ac:picMkLst>
            <pc:docMk/>
            <pc:sldMk cId="3421798586" sldId="838841770"/>
            <ac:picMk id="6" creationId="{85BEC010-075B-BA5C-62A0-914583E745E7}"/>
          </ac:picMkLst>
        </pc:picChg>
      </pc:sldChg>
      <pc:sldChg chg="addSp delSp mod">
        <pc:chgData name="Shira Hollander" userId="ce70bd08-fb30-414e-b04c-ab6443140124" providerId="ADAL" clId="{C620F955-6A72-4C43-B43F-27D15CBD77F3}" dt="2023-03-20T00:12:21.521" v="76"/>
        <pc:sldMkLst>
          <pc:docMk/>
          <pc:sldMk cId="1207202444" sldId="838841771"/>
        </pc:sldMkLst>
        <pc:spChg chg="add del">
          <ac:chgData name="Shira Hollander" userId="ce70bd08-fb30-414e-b04c-ab6443140124" providerId="ADAL" clId="{C620F955-6A72-4C43-B43F-27D15CBD77F3}" dt="2023-03-20T00:12:10.181" v="73" actId="22"/>
          <ac:spMkLst>
            <pc:docMk/>
            <pc:sldMk cId="1207202444" sldId="838841771"/>
            <ac:spMk id="5" creationId="{1DAA8255-522A-528A-F2DD-882CFA168BB7}"/>
          </ac:spMkLst>
        </pc:spChg>
        <pc:spChg chg="add del">
          <ac:chgData name="Shira Hollander" userId="ce70bd08-fb30-414e-b04c-ab6443140124" providerId="ADAL" clId="{C620F955-6A72-4C43-B43F-27D15CBD77F3}" dt="2023-03-20T00:12:13.005" v="75" actId="22"/>
          <ac:spMkLst>
            <pc:docMk/>
            <pc:sldMk cId="1207202444" sldId="838841771"/>
            <ac:spMk id="7" creationId="{B75192EE-47BE-7E15-865D-3CC70817BA4A}"/>
          </ac:spMkLst>
        </pc:spChg>
        <pc:picChg chg="del">
          <ac:chgData name="Shira Hollander" userId="ce70bd08-fb30-414e-b04c-ab6443140124" providerId="ADAL" clId="{C620F955-6A72-4C43-B43F-27D15CBD77F3}" dt="2023-03-20T00:12:21.521" v="76"/>
          <ac:picMkLst>
            <pc:docMk/>
            <pc:sldMk cId="1207202444" sldId="838841771"/>
            <ac:picMk id="8" creationId="{9E270493-3D9E-09AA-C38A-AEF24BF1CF41}"/>
          </ac:picMkLst>
        </pc:picChg>
      </pc:sldChg>
      <pc:sldChg chg="del">
        <pc:chgData name="Shira Hollander" userId="ce70bd08-fb30-414e-b04c-ab6443140124" providerId="ADAL" clId="{C620F955-6A72-4C43-B43F-27D15CBD77F3}" dt="2023-03-15T17:52:47.252" v="65" actId="47"/>
        <pc:sldMkLst>
          <pc:docMk/>
          <pc:sldMk cId="2608116955" sldId="838841772"/>
        </pc:sldMkLst>
      </pc:sldChg>
      <pc:sldChg chg="del">
        <pc:chgData name="Shira Hollander" userId="ce70bd08-fb30-414e-b04c-ab6443140124" providerId="ADAL" clId="{C620F955-6A72-4C43-B43F-27D15CBD77F3}" dt="2023-03-15T17:52:43.633" v="62" actId="47"/>
        <pc:sldMkLst>
          <pc:docMk/>
          <pc:sldMk cId="3745170208" sldId="838841773"/>
        </pc:sldMkLst>
      </pc:sldChg>
      <pc:sldChg chg="del">
        <pc:chgData name="Shira Hollander" userId="ce70bd08-fb30-414e-b04c-ab6443140124" providerId="ADAL" clId="{C620F955-6A72-4C43-B43F-27D15CBD77F3}" dt="2023-03-15T17:52:44.922" v="64" actId="47"/>
        <pc:sldMkLst>
          <pc:docMk/>
          <pc:sldMk cId="4055019691" sldId="838841774"/>
        </pc:sldMkLst>
      </pc:sldChg>
      <pc:sldChg chg="add del modTransition">
        <pc:chgData name="Shira Hollander" userId="ce70bd08-fb30-414e-b04c-ab6443140124" providerId="ADAL" clId="{C620F955-6A72-4C43-B43F-27D15CBD77F3}" dt="2023-03-20T15:20:02.749" v="80" actId="47"/>
        <pc:sldMkLst>
          <pc:docMk/>
          <pc:sldMk cId="7708893" sldId="838841807"/>
        </pc:sldMkLst>
      </pc:sldChg>
      <pc:sldMasterChg chg="delSp mod">
        <pc:chgData name="Shira Hollander" userId="ce70bd08-fb30-414e-b04c-ab6443140124" providerId="ADAL" clId="{C620F955-6A72-4C43-B43F-27D15CBD77F3}" dt="2023-03-15T17:44:09.714" v="15" actId="478"/>
        <pc:sldMasterMkLst>
          <pc:docMk/>
          <pc:sldMasterMk cId="1273104873" sldId="2147483654"/>
        </pc:sldMasterMkLst>
        <pc:spChg chg="del">
          <ac:chgData name="Shira Hollander" userId="ce70bd08-fb30-414e-b04c-ab6443140124" providerId="ADAL" clId="{C620F955-6A72-4C43-B43F-27D15CBD77F3}" dt="2023-03-15T17:44:09.714" v="15" actId="478"/>
          <ac:spMkLst>
            <pc:docMk/>
            <pc:sldMasterMk cId="1273104873" sldId="2147483654"/>
            <ac:spMk id="11" creationId="{196865FA-B428-D844-806E-B6DAF617C743}"/>
          </ac:spMkLst>
        </pc:spChg>
      </pc:sldMasterChg>
      <pc:sldMasterChg chg="delSp mod">
        <pc:chgData name="Shira Hollander" userId="ce70bd08-fb30-414e-b04c-ab6443140124" providerId="ADAL" clId="{C620F955-6A72-4C43-B43F-27D15CBD77F3}" dt="2023-03-15T17:48:46.771" v="51" actId="478"/>
        <pc:sldMasterMkLst>
          <pc:docMk/>
          <pc:sldMasterMk cId="2563802911" sldId="2147483656"/>
        </pc:sldMasterMkLst>
        <pc:spChg chg="del">
          <ac:chgData name="Shira Hollander" userId="ce70bd08-fb30-414e-b04c-ab6443140124" providerId="ADAL" clId="{C620F955-6A72-4C43-B43F-27D15CBD77F3}" dt="2023-03-15T17:48:46.771" v="51" actId="478"/>
          <ac:spMkLst>
            <pc:docMk/>
            <pc:sldMasterMk cId="2563802911" sldId="2147483656"/>
            <ac:spMk id="11" creationId="{6A7A093A-011C-3347-BDDC-C1DE95389B3B}"/>
          </ac:spMkLst>
        </pc:spChg>
      </pc:sldMasterChg>
      <pc:sldMasterChg chg="delSp mod">
        <pc:chgData name="Shira Hollander" userId="ce70bd08-fb30-414e-b04c-ab6443140124" providerId="ADAL" clId="{C620F955-6A72-4C43-B43F-27D15CBD77F3}" dt="2023-03-15T17:48:31.779" v="50" actId="478"/>
        <pc:sldMasterMkLst>
          <pc:docMk/>
          <pc:sldMasterMk cId="610226557" sldId="2147493561"/>
        </pc:sldMasterMkLst>
        <pc:spChg chg="del">
          <ac:chgData name="Shira Hollander" userId="ce70bd08-fb30-414e-b04c-ab6443140124" providerId="ADAL" clId="{C620F955-6A72-4C43-B43F-27D15CBD77F3}" dt="2023-03-15T17:48:31.779" v="50" actId="478"/>
          <ac:spMkLst>
            <pc:docMk/>
            <pc:sldMasterMk cId="610226557" sldId="2147493561"/>
            <ac:spMk id="11" creationId="{6A7A093A-011C-3347-BDDC-C1DE95389B3B}"/>
          </ac:spMkLst>
        </pc:spChg>
      </pc:sldMasterChg>
      <pc:sldMasterChg chg="del delSldLayout">
        <pc:chgData name="Shira Hollander" userId="ce70bd08-fb30-414e-b04c-ab6443140124" providerId="ADAL" clId="{C620F955-6A72-4C43-B43F-27D15CBD77F3}" dt="2023-03-20T15:20:02.749" v="80" actId="47"/>
        <pc:sldMasterMkLst>
          <pc:docMk/>
          <pc:sldMasterMk cId="2136431100" sldId="2147493568"/>
        </pc:sldMasterMkLst>
        <pc:sldLayoutChg chg="del">
          <pc:chgData name="Shira Hollander" userId="ce70bd08-fb30-414e-b04c-ab6443140124" providerId="ADAL" clId="{C620F955-6A72-4C43-B43F-27D15CBD77F3}" dt="2023-03-20T15:20:02.749" v="80" actId="47"/>
          <pc:sldLayoutMkLst>
            <pc:docMk/>
            <pc:sldMasterMk cId="2136431100" sldId="2147493568"/>
            <pc:sldLayoutMk cId="3973996415" sldId="2147493569"/>
          </pc:sldLayoutMkLst>
        </pc:sldLayoutChg>
        <pc:sldLayoutChg chg="del">
          <pc:chgData name="Shira Hollander" userId="ce70bd08-fb30-414e-b04c-ab6443140124" providerId="ADAL" clId="{C620F955-6A72-4C43-B43F-27D15CBD77F3}" dt="2023-03-20T15:20:02.749" v="80" actId="47"/>
          <pc:sldLayoutMkLst>
            <pc:docMk/>
            <pc:sldMasterMk cId="2136431100" sldId="2147493568"/>
            <pc:sldLayoutMk cId="2595354538" sldId="2147493570"/>
          </pc:sldLayoutMkLst>
        </pc:sldLayoutChg>
        <pc:sldLayoutChg chg="del">
          <pc:chgData name="Shira Hollander" userId="ce70bd08-fb30-414e-b04c-ab6443140124" providerId="ADAL" clId="{C620F955-6A72-4C43-B43F-27D15CBD77F3}" dt="2023-03-20T15:20:02.749" v="80" actId="47"/>
          <pc:sldLayoutMkLst>
            <pc:docMk/>
            <pc:sldMasterMk cId="2136431100" sldId="2147493568"/>
            <pc:sldLayoutMk cId="2724363367" sldId="2147493571"/>
          </pc:sldLayoutMkLst>
        </pc:sldLayoutChg>
        <pc:sldLayoutChg chg="del">
          <pc:chgData name="Shira Hollander" userId="ce70bd08-fb30-414e-b04c-ab6443140124" providerId="ADAL" clId="{C620F955-6A72-4C43-B43F-27D15CBD77F3}" dt="2023-03-20T15:20:02.749" v="80" actId="47"/>
          <pc:sldLayoutMkLst>
            <pc:docMk/>
            <pc:sldMasterMk cId="2136431100" sldId="2147493568"/>
            <pc:sldLayoutMk cId="646029248" sldId="2147493572"/>
          </pc:sldLayoutMkLst>
        </pc:sldLayoutChg>
        <pc:sldLayoutChg chg="del">
          <pc:chgData name="Shira Hollander" userId="ce70bd08-fb30-414e-b04c-ab6443140124" providerId="ADAL" clId="{C620F955-6A72-4C43-B43F-27D15CBD77F3}" dt="2023-03-20T15:20:02.749" v="80" actId="47"/>
          <pc:sldLayoutMkLst>
            <pc:docMk/>
            <pc:sldMasterMk cId="2136431100" sldId="2147493568"/>
            <pc:sldLayoutMk cId="2903093006" sldId="2147493573"/>
          </pc:sldLayoutMkLst>
        </pc:sldLayoutChg>
        <pc:sldLayoutChg chg="del">
          <pc:chgData name="Shira Hollander" userId="ce70bd08-fb30-414e-b04c-ab6443140124" providerId="ADAL" clId="{C620F955-6A72-4C43-B43F-27D15CBD77F3}" dt="2023-03-20T15:20:02.749" v="80" actId="47"/>
          <pc:sldLayoutMkLst>
            <pc:docMk/>
            <pc:sldMasterMk cId="2136431100" sldId="2147493568"/>
            <pc:sldLayoutMk cId="2331009123" sldId="2147493574"/>
          </pc:sldLayoutMkLst>
        </pc:sldLayoutChg>
        <pc:sldLayoutChg chg="del">
          <pc:chgData name="Shira Hollander" userId="ce70bd08-fb30-414e-b04c-ab6443140124" providerId="ADAL" clId="{C620F955-6A72-4C43-B43F-27D15CBD77F3}" dt="2023-03-20T15:20:02.749" v="80" actId="47"/>
          <pc:sldLayoutMkLst>
            <pc:docMk/>
            <pc:sldMasterMk cId="2136431100" sldId="2147493568"/>
            <pc:sldLayoutMk cId="2132638641" sldId="2147493575"/>
          </pc:sldLayoutMkLst>
        </pc:sldLayoutChg>
        <pc:sldLayoutChg chg="del">
          <pc:chgData name="Shira Hollander" userId="ce70bd08-fb30-414e-b04c-ab6443140124" providerId="ADAL" clId="{C620F955-6A72-4C43-B43F-27D15CBD77F3}" dt="2023-03-20T15:20:02.749" v="80" actId="47"/>
          <pc:sldLayoutMkLst>
            <pc:docMk/>
            <pc:sldMasterMk cId="2136431100" sldId="2147493568"/>
            <pc:sldLayoutMk cId="2747437949" sldId="2147493576"/>
          </pc:sldLayoutMkLst>
        </pc:sldLayoutChg>
        <pc:sldLayoutChg chg="del">
          <pc:chgData name="Shira Hollander" userId="ce70bd08-fb30-414e-b04c-ab6443140124" providerId="ADAL" clId="{C620F955-6A72-4C43-B43F-27D15CBD77F3}" dt="2023-03-20T15:20:02.749" v="80" actId="47"/>
          <pc:sldLayoutMkLst>
            <pc:docMk/>
            <pc:sldMasterMk cId="2136431100" sldId="2147493568"/>
            <pc:sldLayoutMk cId="4074856299" sldId="2147493577"/>
          </pc:sldLayoutMkLst>
        </pc:sldLayoutChg>
        <pc:sldLayoutChg chg="del">
          <pc:chgData name="Shira Hollander" userId="ce70bd08-fb30-414e-b04c-ab6443140124" providerId="ADAL" clId="{C620F955-6A72-4C43-B43F-27D15CBD77F3}" dt="2023-03-20T15:20:02.749" v="80" actId="47"/>
          <pc:sldLayoutMkLst>
            <pc:docMk/>
            <pc:sldMasterMk cId="2136431100" sldId="2147493568"/>
            <pc:sldLayoutMk cId="2338415059" sldId="2147493578"/>
          </pc:sldLayoutMkLst>
        </pc:sldLayoutChg>
        <pc:sldLayoutChg chg="del">
          <pc:chgData name="Shira Hollander" userId="ce70bd08-fb30-414e-b04c-ab6443140124" providerId="ADAL" clId="{C620F955-6A72-4C43-B43F-27D15CBD77F3}" dt="2023-03-20T15:20:02.749" v="80" actId="47"/>
          <pc:sldLayoutMkLst>
            <pc:docMk/>
            <pc:sldMasterMk cId="2136431100" sldId="2147493568"/>
            <pc:sldLayoutMk cId="1330674877" sldId="2147493579"/>
          </pc:sldLayoutMkLst>
        </pc:sldLayoutChg>
        <pc:sldLayoutChg chg="del">
          <pc:chgData name="Shira Hollander" userId="ce70bd08-fb30-414e-b04c-ab6443140124" providerId="ADAL" clId="{C620F955-6A72-4C43-B43F-27D15CBD77F3}" dt="2023-03-20T15:20:02.749" v="80" actId="47"/>
          <pc:sldLayoutMkLst>
            <pc:docMk/>
            <pc:sldMasterMk cId="2136431100" sldId="2147493568"/>
            <pc:sldLayoutMk cId="753394896" sldId="2147493580"/>
          </pc:sldLayoutMkLst>
        </pc:sldLayoutChg>
      </pc:sldMasterChg>
      <pc:sldMasterChg chg="del delSldLayout">
        <pc:chgData name="Shira Hollander" userId="ce70bd08-fb30-414e-b04c-ab6443140124" providerId="ADAL" clId="{C620F955-6A72-4C43-B43F-27D15CBD77F3}" dt="2023-03-20T15:20:02.749" v="80" actId="47"/>
        <pc:sldMasterMkLst>
          <pc:docMk/>
          <pc:sldMasterMk cId="321924011" sldId="2147493581"/>
        </pc:sldMasterMkLst>
        <pc:sldLayoutChg chg="del">
          <pc:chgData name="Shira Hollander" userId="ce70bd08-fb30-414e-b04c-ab6443140124" providerId="ADAL" clId="{C620F955-6A72-4C43-B43F-27D15CBD77F3}" dt="2023-03-20T15:20:02.749" v="80" actId="47"/>
          <pc:sldLayoutMkLst>
            <pc:docMk/>
            <pc:sldMasterMk cId="321924011" sldId="2147493581"/>
            <pc:sldLayoutMk cId="2744833453" sldId="21474935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3146C-684D-4610-BF35-84E2345235C9}" type="datetimeFigureOut">
              <a:t>3/20/2023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D3198-5CDE-4BD9-B981-6C40E107EE95}" type="slidenum">
              <a:t>‹#›</a:t>
            </a:fld>
            <a:endParaRPr lang="en-US" dirty="0"/>
          </a:p>
        </p:txBody>
      </p:sp>
    </p:spTree>
    <p:extLst>
      <p:ext uri="{BB962C8B-B14F-4D97-AF65-F5344CB8AC3E}">
        <p14:creationId xmlns:p14="http://schemas.microsoft.com/office/powerpoint/2010/main" val="198619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142A-62E1-C64C-8215-FA6603644A0A}" type="slidenum">
              <a:rPr lang="en-US" smtClean="0"/>
              <a:t>1</a:t>
            </a:fld>
            <a:endParaRPr lang="en-US" dirty="0"/>
          </a:p>
        </p:txBody>
      </p:sp>
    </p:spTree>
    <p:extLst>
      <p:ext uri="{BB962C8B-B14F-4D97-AF65-F5344CB8AC3E}">
        <p14:creationId xmlns:p14="http://schemas.microsoft.com/office/powerpoint/2010/main" val="176838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97105D-82CF-4BDF-8FDE-A00AF072AE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97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E5D2B-BB15-4B38-8D45-AC3B29E1F2B7}" type="slidenum">
              <a:rPr lang="en-US" smtClean="0"/>
              <a:t>5</a:t>
            </a:fld>
            <a:endParaRPr lang="en-US" dirty="0"/>
          </a:p>
        </p:txBody>
      </p:sp>
    </p:spTree>
    <p:extLst>
      <p:ext uri="{BB962C8B-B14F-4D97-AF65-F5344CB8AC3E}">
        <p14:creationId xmlns:p14="http://schemas.microsoft.com/office/powerpoint/2010/main" val="327089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7E5D2B-BB15-4B38-8D45-AC3B29E1F2B7}" type="slidenum">
              <a:rPr lang="en-US" smtClean="0"/>
              <a:t>7</a:t>
            </a:fld>
            <a:endParaRPr lang="en-US"/>
          </a:p>
        </p:txBody>
      </p:sp>
    </p:spTree>
    <p:extLst>
      <p:ext uri="{BB962C8B-B14F-4D97-AF65-F5344CB8AC3E}">
        <p14:creationId xmlns:p14="http://schemas.microsoft.com/office/powerpoint/2010/main" val="406041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10CD8D-77B2-6E40-AF69-ED64D65D4AC9}"/>
              </a:ext>
            </a:extLst>
          </p:cNvPr>
          <p:cNvSpPr>
            <a:spLocks noGrp="1"/>
          </p:cNvSpPr>
          <p:nvPr>
            <p:ph type="sldNum" sz="quarter" idx="12"/>
          </p:nvPr>
        </p:nvSpPr>
        <p:spPr>
          <a:xfrm>
            <a:off x="9296400" y="6492875"/>
            <a:ext cx="2743200" cy="365125"/>
          </a:xfrm>
          <a:prstGeom prst="rect">
            <a:avLst/>
          </a:prstGeom>
        </p:spPr>
        <p:txBody>
          <a:bodyPr/>
          <a:lstStyle>
            <a:lvl1pPr algn="r">
              <a:defRPr sz="1200">
                <a:solidFill>
                  <a:schemeClr val="bg1">
                    <a:lumMod val="50000"/>
                  </a:schemeClr>
                </a:solidFill>
              </a:defRPr>
            </a:lvl1pPr>
          </a:lstStyle>
          <a:p>
            <a:fld id="{F96F045A-B2C1-B842-9CC2-BC0AF1CE4F8C}" type="slidenum">
              <a:rPr lang="en-US" smtClean="0"/>
              <a:pPr/>
              <a:t>‹#›</a:t>
            </a:fld>
            <a:endParaRPr lang="en-US" dirty="0"/>
          </a:p>
        </p:txBody>
      </p:sp>
      <p:sp>
        <p:nvSpPr>
          <p:cNvPr id="4" name="Subtitle 2">
            <a:extLst>
              <a:ext uri="{FF2B5EF4-FFF2-40B4-BE49-F238E27FC236}">
                <a16:creationId xmlns:a16="http://schemas.microsoft.com/office/drawing/2014/main" id="{69522254-DD47-1E40-8083-1B6645199314}"/>
              </a:ext>
            </a:extLst>
          </p:cNvPr>
          <p:cNvSpPr>
            <a:spLocks noGrp="1"/>
          </p:cNvSpPr>
          <p:nvPr>
            <p:ph type="subTitle" idx="1"/>
          </p:nvPr>
        </p:nvSpPr>
        <p:spPr>
          <a:xfrm>
            <a:off x="279400" y="254318"/>
            <a:ext cx="11633200" cy="568642"/>
          </a:xfrm>
          <a:prstGeom prst="rect">
            <a:avLst/>
          </a:prstGeom>
        </p:spPr>
        <p:txBody>
          <a:bodyPr/>
          <a:lstStyle>
            <a:lvl1pPr marL="0" indent="0" algn="l">
              <a:buNone/>
              <a:defRPr sz="3200" b="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sp>
        <p:nvSpPr>
          <p:cNvPr id="3" name="Text Placeholder 2">
            <a:extLst>
              <a:ext uri="{FF2B5EF4-FFF2-40B4-BE49-F238E27FC236}">
                <a16:creationId xmlns:a16="http://schemas.microsoft.com/office/drawing/2014/main" id="{D77E871F-DCDC-9047-8572-CB36566B4DA3}"/>
              </a:ext>
            </a:extLst>
          </p:cNvPr>
          <p:cNvSpPr>
            <a:spLocks noGrp="1"/>
          </p:cNvSpPr>
          <p:nvPr>
            <p:ph type="body" sz="quarter" idx="13"/>
          </p:nvPr>
        </p:nvSpPr>
        <p:spPr>
          <a:xfrm>
            <a:off x="279400" y="1006475"/>
            <a:ext cx="11633200" cy="49974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0091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10CD8D-77B2-6E40-AF69-ED64D65D4AC9}"/>
              </a:ext>
            </a:extLst>
          </p:cNvPr>
          <p:cNvSpPr>
            <a:spLocks noGrp="1"/>
          </p:cNvSpPr>
          <p:nvPr>
            <p:ph type="sldNum" sz="quarter" idx="12"/>
          </p:nvPr>
        </p:nvSpPr>
        <p:spPr>
          <a:xfrm>
            <a:off x="9296400" y="6492875"/>
            <a:ext cx="2743200" cy="365125"/>
          </a:xfrm>
          <a:prstGeom prst="rect">
            <a:avLst/>
          </a:prstGeom>
        </p:spPr>
        <p:txBody>
          <a:bodyPr/>
          <a:lstStyle>
            <a:lvl1pPr algn="r">
              <a:defRPr sz="1200">
                <a:solidFill>
                  <a:schemeClr val="bg1">
                    <a:lumMod val="50000"/>
                  </a:schemeClr>
                </a:solidFill>
              </a:defRPr>
            </a:lvl1pPr>
          </a:lstStyle>
          <a:p>
            <a:fld id="{F96F045A-B2C1-B842-9CC2-BC0AF1CE4F8C}" type="slidenum">
              <a:rPr lang="en-US" smtClean="0"/>
              <a:pPr/>
              <a:t>‹#›</a:t>
            </a:fld>
            <a:endParaRPr lang="en-US" dirty="0"/>
          </a:p>
        </p:txBody>
      </p:sp>
      <p:sp>
        <p:nvSpPr>
          <p:cNvPr id="4" name="Subtitle 2">
            <a:extLst>
              <a:ext uri="{FF2B5EF4-FFF2-40B4-BE49-F238E27FC236}">
                <a16:creationId xmlns:a16="http://schemas.microsoft.com/office/drawing/2014/main" id="{69522254-DD47-1E40-8083-1B6645199314}"/>
              </a:ext>
            </a:extLst>
          </p:cNvPr>
          <p:cNvSpPr>
            <a:spLocks noGrp="1"/>
          </p:cNvSpPr>
          <p:nvPr>
            <p:ph type="subTitle" idx="1"/>
          </p:nvPr>
        </p:nvSpPr>
        <p:spPr>
          <a:xfrm>
            <a:off x="279400" y="254318"/>
            <a:ext cx="11633200" cy="568642"/>
          </a:xfrm>
          <a:prstGeom prst="rect">
            <a:avLst/>
          </a:prstGeom>
        </p:spPr>
        <p:txBody>
          <a:bodyPr/>
          <a:lstStyle>
            <a:lvl1pPr marL="0" indent="0" algn="l">
              <a:buNone/>
              <a:defRPr sz="3200" b="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sp>
        <p:nvSpPr>
          <p:cNvPr id="3" name="Text Placeholder 2">
            <a:extLst>
              <a:ext uri="{FF2B5EF4-FFF2-40B4-BE49-F238E27FC236}">
                <a16:creationId xmlns:a16="http://schemas.microsoft.com/office/drawing/2014/main" id="{D77E871F-DCDC-9047-8572-CB36566B4DA3}"/>
              </a:ext>
            </a:extLst>
          </p:cNvPr>
          <p:cNvSpPr>
            <a:spLocks noGrp="1"/>
          </p:cNvSpPr>
          <p:nvPr>
            <p:ph type="body" sz="quarter" idx="13"/>
          </p:nvPr>
        </p:nvSpPr>
        <p:spPr>
          <a:xfrm>
            <a:off x="279400" y="1006475"/>
            <a:ext cx="11633200" cy="49974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81414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0923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logo">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93853" y="277795"/>
            <a:ext cx="11119899" cy="1311797"/>
          </a:xfrm>
          <a:prstGeom prst="rect">
            <a:avLst/>
          </a:prstGeom>
        </p:spPr>
        <p:txBody>
          <a:bodyPr anchor="t">
            <a:normAutofit/>
          </a:bodyPr>
          <a:lstStyle>
            <a:lvl1pPr>
              <a:lnSpc>
                <a:spcPct val="80000"/>
              </a:lnSpc>
              <a:defRPr sz="3600" cap="none">
                <a:latin typeface="+mn-lt"/>
              </a:defRPr>
            </a:lvl1pPr>
          </a:lstStyle>
          <a:p>
            <a:r>
              <a:rPr lang="en-US"/>
              <a:t>Click to edit master title style</a:t>
            </a:r>
          </a:p>
        </p:txBody>
      </p:sp>
    </p:spTree>
    <p:extLst>
      <p:ext uri="{BB962C8B-B14F-4D97-AF65-F5344CB8AC3E}">
        <p14:creationId xmlns:p14="http://schemas.microsoft.com/office/powerpoint/2010/main" val="3749873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5143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EBD80-72FD-4592-B7F5-F5D01D193CEA}"/>
              </a:ext>
            </a:extLst>
          </p:cNvPr>
          <p:cNvSpPr>
            <a:spLocks noGrp="1"/>
          </p:cNvSpPr>
          <p:nvPr>
            <p:ph type="dt" sz="half" idx="10"/>
          </p:nvPr>
        </p:nvSpPr>
        <p:spPr/>
        <p:txBody>
          <a:bodyPr/>
          <a:lstStyle/>
          <a:p>
            <a:fld id="{ACF24460-625E-495C-A952-5BFAD3EC64DE}" type="datetimeFigureOut">
              <a:rPr lang="en-US" smtClean="0"/>
              <a:t>3/20/2023</a:t>
            </a:fld>
            <a:endParaRPr lang="en-US" dirty="0"/>
          </a:p>
        </p:txBody>
      </p:sp>
      <p:sp>
        <p:nvSpPr>
          <p:cNvPr id="3" name="Footer Placeholder 2">
            <a:extLst>
              <a:ext uri="{FF2B5EF4-FFF2-40B4-BE49-F238E27FC236}">
                <a16:creationId xmlns:a16="http://schemas.microsoft.com/office/drawing/2014/main" id="{BD5E4A97-6BD9-47B5-985D-C006FF2337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F7E70E0-37ED-4ED5-8589-10968B31A241}"/>
              </a:ext>
            </a:extLst>
          </p:cNvPr>
          <p:cNvSpPr>
            <a:spLocks noGrp="1"/>
          </p:cNvSpPr>
          <p:nvPr>
            <p:ph type="sldNum" sz="quarter" idx="12"/>
          </p:nvPr>
        </p:nvSpPr>
        <p:spPr/>
        <p:txBody>
          <a:bodyPr/>
          <a:lstStyle/>
          <a:p>
            <a:fld id="{647A31E5-843F-4357-B8F7-2F4838366A59}" type="slidenum">
              <a:rPr lang="en-US" smtClean="0"/>
              <a:t>‹#›</a:t>
            </a:fld>
            <a:endParaRPr lang="en-US" dirty="0"/>
          </a:p>
        </p:txBody>
      </p:sp>
    </p:spTree>
    <p:extLst>
      <p:ext uri="{BB962C8B-B14F-4D97-AF65-F5344CB8AC3E}">
        <p14:creationId xmlns:p14="http://schemas.microsoft.com/office/powerpoint/2010/main" val="21890664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22B5E1-B790-0F43-9E98-455D4C357CA1}"/>
              </a:ext>
            </a:extLst>
          </p:cNvPr>
          <p:cNvSpPr>
            <a:spLocks noGrp="1"/>
          </p:cNvSpPr>
          <p:nvPr>
            <p:ph type="subTitle" idx="1"/>
          </p:nvPr>
        </p:nvSpPr>
        <p:spPr>
          <a:xfrm>
            <a:off x="0" y="5202238"/>
            <a:ext cx="12192000" cy="1330642"/>
          </a:xfrm>
          <a:prstGeom prst="rect">
            <a:avLst/>
          </a:prstGeom>
        </p:spPr>
        <p:txBody>
          <a:bodyPr/>
          <a:lstStyle>
            <a:lvl1pPr marL="0" indent="0" algn="ctr">
              <a:buNone/>
              <a:defRPr sz="2400" b="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54175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 logo">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93853" y="277795"/>
            <a:ext cx="11119899" cy="1311797"/>
          </a:xfrm>
          <a:prstGeom prst="rect">
            <a:avLst/>
          </a:prstGeom>
        </p:spPr>
        <p:txBody>
          <a:bodyPr anchor="t">
            <a:normAutofit/>
          </a:bodyPr>
          <a:lstStyle>
            <a:lvl1pPr>
              <a:lnSpc>
                <a:spcPct val="80000"/>
              </a:lnSpc>
              <a:defRPr sz="3600" cap="none">
                <a:latin typeface="+mn-lt"/>
              </a:defRPr>
            </a:lvl1pPr>
          </a:lstStyle>
          <a:p>
            <a:r>
              <a:rPr lang="en-US"/>
              <a:t>Click to edit master title style</a:t>
            </a:r>
          </a:p>
        </p:txBody>
      </p:sp>
    </p:spTree>
    <p:extLst>
      <p:ext uri="{BB962C8B-B14F-4D97-AF65-F5344CB8AC3E}">
        <p14:creationId xmlns:p14="http://schemas.microsoft.com/office/powerpoint/2010/main" val="1803126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EBD80-72FD-4592-B7F5-F5D01D193CEA}"/>
              </a:ext>
            </a:extLst>
          </p:cNvPr>
          <p:cNvSpPr>
            <a:spLocks noGrp="1"/>
          </p:cNvSpPr>
          <p:nvPr>
            <p:ph type="dt" sz="half" idx="10"/>
          </p:nvPr>
        </p:nvSpPr>
        <p:spPr/>
        <p:txBody>
          <a:bodyPr/>
          <a:lstStyle/>
          <a:p>
            <a:fld id="{ACF24460-625E-495C-A952-5BFAD3EC64DE}" type="datetimeFigureOut">
              <a:rPr lang="en-US" smtClean="0"/>
              <a:t>3/20/2023</a:t>
            </a:fld>
            <a:endParaRPr lang="en-US" dirty="0"/>
          </a:p>
        </p:txBody>
      </p:sp>
      <p:sp>
        <p:nvSpPr>
          <p:cNvPr id="3" name="Footer Placeholder 2">
            <a:extLst>
              <a:ext uri="{FF2B5EF4-FFF2-40B4-BE49-F238E27FC236}">
                <a16:creationId xmlns:a16="http://schemas.microsoft.com/office/drawing/2014/main" id="{BD5E4A97-6BD9-47B5-985D-C006FF2337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F7E70E0-37ED-4ED5-8589-10968B31A241}"/>
              </a:ext>
            </a:extLst>
          </p:cNvPr>
          <p:cNvSpPr>
            <a:spLocks noGrp="1"/>
          </p:cNvSpPr>
          <p:nvPr>
            <p:ph type="sldNum" sz="quarter" idx="12"/>
          </p:nvPr>
        </p:nvSpPr>
        <p:spPr/>
        <p:txBody>
          <a:bodyPr/>
          <a:lstStyle/>
          <a:p>
            <a:fld id="{647A31E5-843F-4357-B8F7-2F4838366A59}" type="slidenum">
              <a:rPr lang="en-US" smtClean="0"/>
              <a:t>‹#›</a:t>
            </a:fld>
            <a:endParaRPr lang="en-US" dirty="0"/>
          </a:p>
        </p:txBody>
      </p:sp>
    </p:spTree>
    <p:extLst>
      <p:ext uri="{BB962C8B-B14F-4D97-AF65-F5344CB8AC3E}">
        <p14:creationId xmlns:p14="http://schemas.microsoft.com/office/powerpoint/2010/main" val="3480504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ontent 1">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09600" y="323298"/>
            <a:ext cx="10972800" cy="1019599"/>
          </a:xfrm>
        </p:spPr>
        <p:txBody>
          <a:bodyPr>
            <a:normAutofit/>
          </a:bodyPr>
          <a:lstStyle>
            <a:lvl1pPr algn="l">
              <a:defRPr sz="3600">
                <a:solidFill>
                  <a:schemeClr val="tx1"/>
                </a:solidFill>
              </a:defRPr>
            </a:lvl1pPr>
          </a:lstStyle>
          <a:p>
            <a:r>
              <a:rPr lang="en-US"/>
              <a:t>Click to edit Master title style</a:t>
            </a:r>
          </a:p>
        </p:txBody>
      </p:sp>
      <p:sp>
        <p:nvSpPr>
          <p:cNvPr id="10" name="Content Placeholder 2"/>
          <p:cNvSpPr>
            <a:spLocks noGrp="1"/>
          </p:cNvSpPr>
          <p:nvPr>
            <p:ph idx="13"/>
          </p:nvPr>
        </p:nvSpPr>
        <p:spPr>
          <a:xfrm>
            <a:off x="609603" y="1676401"/>
            <a:ext cx="10972797" cy="4032876"/>
          </a:xfrm>
        </p:spPr>
        <p:txBody>
          <a:bodyPr>
            <a:normAutofit/>
          </a:bodyPr>
          <a:lstStyle>
            <a:lvl1pPr marL="285737" marR="0" indent="-285737" algn="l" defTabSz="457178" rtl="0" eaLnBrk="1" fontAlgn="auto" latinLnBrk="0" hangingPunct="1">
              <a:lnSpc>
                <a:spcPct val="100000"/>
              </a:lnSpc>
              <a:spcBef>
                <a:spcPct val="20000"/>
              </a:spcBef>
              <a:spcAft>
                <a:spcPts val="0"/>
              </a:spcAft>
              <a:buClrTx/>
              <a:buSzTx/>
              <a:buFont typeface="Arial"/>
              <a:buChar char="•"/>
              <a:tabLst/>
              <a:defRPr sz="2667">
                <a:solidFill>
                  <a:srgbClr val="0D0D0D"/>
                </a:solidFill>
                <a:latin typeface="Calibri Light"/>
                <a:cs typeface="Calibri Light"/>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endParaRPr lang="en-US"/>
          </a:p>
        </p:txBody>
      </p:sp>
    </p:spTree>
    <p:extLst>
      <p:ext uri="{BB962C8B-B14F-4D97-AF65-F5344CB8AC3E}">
        <p14:creationId xmlns:p14="http://schemas.microsoft.com/office/powerpoint/2010/main" val="178125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10CD8D-77B2-6E40-AF69-ED64D65D4AC9}"/>
              </a:ext>
            </a:extLst>
          </p:cNvPr>
          <p:cNvSpPr>
            <a:spLocks noGrp="1"/>
          </p:cNvSpPr>
          <p:nvPr>
            <p:ph type="sldNum" sz="quarter" idx="12"/>
          </p:nvPr>
        </p:nvSpPr>
        <p:spPr>
          <a:xfrm>
            <a:off x="9296400" y="6492875"/>
            <a:ext cx="2743200" cy="365125"/>
          </a:xfrm>
          <a:prstGeom prst="rect">
            <a:avLst/>
          </a:prstGeom>
        </p:spPr>
        <p:txBody>
          <a:bodyPr/>
          <a:lstStyle>
            <a:lvl1pPr algn="r">
              <a:defRPr sz="1200">
                <a:solidFill>
                  <a:schemeClr val="bg1">
                    <a:lumMod val="50000"/>
                  </a:schemeClr>
                </a:solidFill>
              </a:defRPr>
            </a:lvl1pPr>
          </a:lstStyle>
          <a:p>
            <a:fld id="{F96F045A-B2C1-B842-9CC2-BC0AF1CE4F8C}" type="slidenum">
              <a:rPr lang="en-US" smtClean="0"/>
              <a:pPr/>
              <a:t>‹#›</a:t>
            </a:fld>
            <a:endParaRPr lang="en-US" dirty="0"/>
          </a:p>
        </p:txBody>
      </p:sp>
      <p:sp>
        <p:nvSpPr>
          <p:cNvPr id="4" name="Subtitle 2">
            <a:extLst>
              <a:ext uri="{FF2B5EF4-FFF2-40B4-BE49-F238E27FC236}">
                <a16:creationId xmlns:a16="http://schemas.microsoft.com/office/drawing/2014/main" id="{69522254-DD47-1E40-8083-1B6645199314}"/>
              </a:ext>
            </a:extLst>
          </p:cNvPr>
          <p:cNvSpPr>
            <a:spLocks noGrp="1"/>
          </p:cNvSpPr>
          <p:nvPr>
            <p:ph type="subTitle" idx="1"/>
          </p:nvPr>
        </p:nvSpPr>
        <p:spPr>
          <a:xfrm>
            <a:off x="279400" y="254318"/>
            <a:ext cx="11633200" cy="568642"/>
          </a:xfrm>
          <a:prstGeom prst="rect">
            <a:avLst/>
          </a:prstGeom>
        </p:spPr>
        <p:txBody>
          <a:bodyPr/>
          <a:lstStyle>
            <a:lvl1pPr marL="0" indent="0" algn="l">
              <a:buNone/>
              <a:defRPr sz="3200" b="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sp>
        <p:nvSpPr>
          <p:cNvPr id="3" name="Text Placeholder 2">
            <a:extLst>
              <a:ext uri="{FF2B5EF4-FFF2-40B4-BE49-F238E27FC236}">
                <a16:creationId xmlns:a16="http://schemas.microsoft.com/office/drawing/2014/main" id="{D77E871F-DCDC-9047-8572-CB36566B4DA3}"/>
              </a:ext>
            </a:extLst>
          </p:cNvPr>
          <p:cNvSpPr>
            <a:spLocks noGrp="1"/>
          </p:cNvSpPr>
          <p:nvPr>
            <p:ph type="body" sz="quarter" idx="13"/>
          </p:nvPr>
        </p:nvSpPr>
        <p:spPr>
          <a:xfrm>
            <a:off x="279400" y="1006475"/>
            <a:ext cx="11633200" cy="49974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7784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8329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logo">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93853" y="277795"/>
            <a:ext cx="11119899" cy="1311797"/>
          </a:xfrm>
          <a:prstGeom prst="rect">
            <a:avLst/>
          </a:prstGeom>
        </p:spPr>
        <p:txBody>
          <a:bodyPr anchor="t">
            <a:normAutofit/>
          </a:bodyPr>
          <a:lstStyle>
            <a:lvl1pPr>
              <a:lnSpc>
                <a:spcPct val="80000"/>
              </a:lnSpc>
              <a:defRPr sz="3600" cap="none">
                <a:latin typeface="+mn-lt"/>
              </a:defRPr>
            </a:lvl1pPr>
          </a:lstStyle>
          <a:p>
            <a:r>
              <a:rPr lang="en-US"/>
              <a:t>Click to edit master title style</a:t>
            </a:r>
          </a:p>
        </p:txBody>
      </p:sp>
    </p:spTree>
    <p:extLst>
      <p:ext uri="{BB962C8B-B14F-4D97-AF65-F5344CB8AC3E}">
        <p14:creationId xmlns:p14="http://schemas.microsoft.com/office/powerpoint/2010/main" val="16362770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1658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EBD80-72FD-4592-B7F5-F5D01D193CEA}"/>
              </a:ext>
            </a:extLst>
          </p:cNvPr>
          <p:cNvSpPr>
            <a:spLocks noGrp="1"/>
          </p:cNvSpPr>
          <p:nvPr>
            <p:ph type="dt" sz="half" idx="10"/>
          </p:nvPr>
        </p:nvSpPr>
        <p:spPr/>
        <p:txBody>
          <a:bodyPr/>
          <a:lstStyle/>
          <a:p>
            <a:fld id="{ACF24460-625E-495C-A952-5BFAD3EC64DE}" type="datetimeFigureOut">
              <a:rPr lang="en-US" smtClean="0"/>
              <a:t>3/20/2023</a:t>
            </a:fld>
            <a:endParaRPr lang="en-US" dirty="0"/>
          </a:p>
        </p:txBody>
      </p:sp>
      <p:sp>
        <p:nvSpPr>
          <p:cNvPr id="3" name="Footer Placeholder 2">
            <a:extLst>
              <a:ext uri="{FF2B5EF4-FFF2-40B4-BE49-F238E27FC236}">
                <a16:creationId xmlns:a16="http://schemas.microsoft.com/office/drawing/2014/main" id="{BD5E4A97-6BD9-47B5-985D-C006FF2337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F7E70E0-37ED-4ED5-8589-10968B31A241}"/>
              </a:ext>
            </a:extLst>
          </p:cNvPr>
          <p:cNvSpPr>
            <a:spLocks noGrp="1"/>
          </p:cNvSpPr>
          <p:nvPr>
            <p:ph type="sldNum" sz="quarter" idx="12"/>
          </p:nvPr>
        </p:nvSpPr>
        <p:spPr/>
        <p:txBody>
          <a:bodyPr/>
          <a:lstStyle/>
          <a:p>
            <a:fld id="{647A31E5-843F-4357-B8F7-2F4838366A59}" type="slidenum">
              <a:rPr lang="en-US" smtClean="0"/>
              <a:t>‹#›</a:t>
            </a:fld>
            <a:endParaRPr lang="en-US" dirty="0"/>
          </a:p>
        </p:txBody>
      </p:sp>
    </p:spTree>
    <p:extLst>
      <p:ext uri="{BB962C8B-B14F-4D97-AF65-F5344CB8AC3E}">
        <p14:creationId xmlns:p14="http://schemas.microsoft.com/office/powerpoint/2010/main" val="9636310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1F0D7F-4344-3945-9D95-233F6E2DB78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78728" y="6072532"/>
            <a:ext cx="1808472" cy="637486"/>
          </a:xfrm>
          <a:prstGeom prst="rect">
            <a:avLst/>
          </a:prstGeom>
        </p:spPr>
      </p:pic>
      <p:sp>
        <p:nvSpPr>
          <p:cNvPr id="10" name="Slide Number Placeholder 5">
            <a:extLst>
              <a:ext uri="{FF2B5EF4-FFF2-40B4-BE49-F238E27FC236}">
                <a16:creationId xmlns:a16="http://schemas.microsoft.com/office/drawing/2014/main" id="{A4095F1C-626A-674E-B536-120282C72C0E}"/>
              </a:ext>
            </a:extLst>
          </p:cNvPr>
          <p:cNvSpPr>
            <a:spLocks noGrp="1"/>
          </p:cNvSpPr>
          <p:nvPr>
            <p:ph type="sldNum" sz="quarter" idx="4"/>
          </p:nvPr>
        </p:nvSpPr>
        <p:spPr>
          <a:xfrm>
            <a:off x="9296400" y="6492875"/>
            <a:ext cx="2743200" cy="365125"/>
          </a:xfrm>
          <a:prstGeom prst="rect">
            <a:avLst/>
          </a:prstGeom>
        </p:spPr>
        <p:txBody>
          <a:bodyPr/>
          <a:lstStyle>
            <a:lvl1pPr algn="r">
              <a:defRPr sz="1200">
                <a:solidFill>
                  <a:schemeClr val="bg1">
                    <a:lumMod val="50000"/>
                  </a:schemeClr>
                </a:solidFill>
              </a:defRPr>
            </a:lvl1pPr>
          </a:lstStyle>
          <a:p>
            <a:fld id="{F96F045A-B2C1-B842-9CC2-BC0AF1CE4F8C}" type="slidenum">
              <a:rPr lang="en-US" smtClean="0"/>
              <a:pPr/>
              <a:t>‹#›</a:t>
            </a:fld>
            <a:endParaRPr lang="en-US" dirty="0"/>
          </a:p>
        </p:txBody>
      </p:sp>
      <p:pic>
        <p:nvPicPr>
          <p:cNvPr id="3" name="Picture 2">
            <a:extLst>
              <a:ext uri="{FF2B5EF4-FFF2-40B4-BE49-F238E27FC236}">
                <a16:creationId xmlns:a16="http://schemas.microsoft.com/office/drawing/2014/main" id="{866649DA-ABBA-0D4E-319C-1F2E3812FEB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b="86389"/>
          <a:stretch/>
        </p:blipFill>
        <p:spPr>
          <a:xfrm>
            <a:off x="0" y="1"/>
            <a:ext cx="12192000" cy="933450"/>
          </a:xfrm>
          <a:prstGeom prst="rect">
            <a:avLst/>
          </a:prstGeom>
        </p:spPr>
      </p:pic>
    </p:spTree>
    <p:extLst>
      <p:ext uri="{BB962C8B-B14F-4D97-AF65-F5344CB8AC3E}">
        <p14:creationId xmlns:p14="http://schemas.microsoft.com/office/powerpoint/2010/main" val="2563802911"/>
      </p:ext>
    </p:extLst>
  </p:cSld>
  <p:clrMap bg1="lt1" tx1="dk1" bg2="lt2" tx2="dk2" accent1="accent1" accent2="accent2" accent3="accent3" accent4="accent4" accent5="accent5" accent6="accent6" hlink="hlink" folHlink="folHlink"/>
  <p:sldLayoutIdLst>
    <p:sldLayoutId id="2147483657" r:id="rId1"/>
    <p:sldLayoutId id="2147493552" r:id="rId2"/>
    <p:sldLayoutId id="2147493554" r:id="rId3"/>
    <p:sldLayoutId id="2147493567" r:id="rId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1F0D7F-4344-3945-9D95-233F6E2DB78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078728" y="6072532"/>
            <a:ext cx="1808472" cy="637486"/>
          </a:xfrm>
          <a:prstGeom prst="rect">
            <a:avLst/>
          </a:prstGeom>
        </p:spPr>
      </p:pic>
      <p:sp>
        <p:nvSpPr>
          <p:cNvPr id="10" name="Slide Number Placeholder 5">
            <a:extLst>
              <a:ext uri="{FF2B5EF4-FFF2-40B4-BE49-F238E27FC236}">
                <a16:creationId xmlns:a16="http://schemas.microsoft.com/office/drawing/2014/main" id="{A4095F1C-626A-674E-B536-120282C72C0E}"/>
              </a:ext>
            </a:extLst>
          </p:cNvPr>
          <p:cNvSpPr>
            <a:spLocks noGrp="1"/>
          </p:cNvSpPr>
          <p:nvPr>
            <p:ph type="sldNum" sz="quarter" idx="4"/>
          </p:nvPr>
        </p:nvSpPr>
        <p:spPr>
          <a:xfrm>
            <a:off x="9296400" y="6492875"/>
            <a:ext cx="2743200" cy="365125"/>
          </a:xfrm>
          <a:prstGeom prst="rect">
            <a:avLst/>
          </a:prstGeom>
        </p:spPr>
        <p:txBody>
          <a:bodyPr/>
          <a:lstStyle>
            <a:lvl1pPr algn="r">
              <a:defRPr sz="1200">
                <a:solidFill>
                  <a:schemeClr val="bg1">
                    <a:lumMod val="50000"/>
                  </a:schemeClr>
                </a:solidFill>
              </a:defRPr>
            </a:lvl1pPr>
          </a:lstStyle>
          <a:p>
            <a:fld id="{F96F045A-B2C1-B842-9CC2-BC0AF1CE4F8C}" type="slidenum">
              <a:rPr lang="en-US" smtClean="0"/>
              <a:pPr/>
              <a:t>‹#›</a:t>
            </a:fld>
            <a:endParaRPr lang="en-US" dirty="0"/>
          </a:p>
        </p:txBody>
      </p:sp>
      <p:pic>
        <p:nvPicPr>
          <p:cNvPr id="3" name="Picture 2">
            <a:extLst>
              <a:ext uri="{FF2B5EF4-FFF2-40B4-BE49-F238E27FC236}">
                <a16:creationId xmlns:a16="http://schemas.microsoft.com/office/drawing/2014/main" id="{866649DA-ABBA-0D4E-319C-1F2E3812FEB0}"/>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b="86389"/>
          <a:stretch/>
        </p:blipFill>
        <p:spPr>
          <a:xfrm>
            <a:off x="0" y="0"/>
            <a:ext cx="12192000" cy="1365662"/>
          </a:xfrm>
          <a:prstGeom prst="rect">
            <a:avLst/>
          </a:prstGeom>
        </p:spPr>
      </p:pic>
    </p:spTree>
    <p:extLst>
      <p:ext uri="{BB962C8B-B14F-4D97-AF65-F5344CB8AC3E}">
        <p14:creationId xmlns:p14="http://schemas.microsoft.com/office/powerpoint/2010/main" val="610226557"/>
      </p:ext>
    </p:extLst>
  </p:cSld>
  <p:clrMap bg1="lt1" tx1="dk1" bg2="lt2" tx2="dk2" accent1="accent1" accent2="accent2" accent3="accent3" accent4="accent4" accent5="accent5" accent6="accent6" hlink="hlink" folHlink="folHlink"/>
  <p:sldLayoutIdLst>
    <p:sldLayoutId id="2147493562" r:id="rId1"/>
    <p:sldLayoutId id="2147493563" r:id="rId2"/>
    <p:sldLayoutId id="2147493564" r:id="rId3"/>
    <p:sldLayoutId id="2147493565" r:id="rId4"/>
    <p:sldLayoutId id="2147493566" r:id="rId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4095F1C-626A-674E-B536-120282C72C0E}"/>
              </a:ext>
            </a:extLst>
          </p:cNvPr>
          <p:cNvSpPr>
            <a:spLocks noGrp="1"/>
          </p:cNvSpPr>
          <p:nvPr>
            <p:ph type="sldNum" sz="quarter" idx="4"/>
          </p:nvPr>
        </p:nvSpPr>
        <p:spPr>
          <a:xfrm>
            <a:off x="9296400" y="6492875"/>
            <a:ext cx="2743200" cy="365125"/>
          </a:xfrm>
          <a:prstGeom prst="rect">
            <a:avLst/>
          </a:prstGeom>
        </p:spPr>
        <p:txBody>
          <a:bodyPr/>
          <a:lstStyle>
            <a:lvl1pPr algn="r">
              <a:defRPr sz="1200">
                <a:solidFill>
                  <a:schemeClr val="bg1">
                    <a:lumMod val="50000"/>
                  </a:schemeClr>
                </a:solidFill>
              </a:defRPr>
            </a:lvl1pPr>
          </a:lstStyle>
          <a:p>
            <a:fld id="{F96F045A-B2C1-B842-9CC2-BC0AF1CE4F8C}" type="slidenum">
              <a:rPr lang="en-US" smtClean="0"/>
              <a:pPr/>
              <a:t>‹#›</a:t>
            </a:fld>
            <a:endParaRPr lang="en-US" dirty="0"/>
          </a:p>
        </p:txBody>
      </p:sp>
      <p:sp>
        <p:nvSpPr>
          <p:cNvPr id="11" name="Footer Placeholder 4">
            <a:extLst>
              <a:ext uri="{FF2B5EF4-FFF2-40B4-BE49-F238E27FC236}">
                <a16:creationId xmlns:a16="http://schemas.microsoft.com/office/drawing/2014/main" id="{6A7A093A-011C-3347-BDDC-C1DE95389B3B}"/>
              </a:ext>
            </a:extLst>
          </p:cNvPr>
          <p:cNvSpPr txBox="1">
            <a:spLocks/>
          </p:cNvSpPr>
          <p:nvPr userDrawn="1"/>
        </p:nvSpPr>
        <p:spPr>
          <a:xfrm>
            <a:off x="0" y="6436677"/>
            <a:ext cx="3962400" cy="477520"/>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09585"/>
            <a:r>
              <a:rPr lang="en-US" sz="1050" dirty="0">
                <a:solidFill>
                  <a:prstClr val="black">
                    <a:tint val="75000"/>
                  </a:prstClr>
                </a:solidFill>
                <a:latin typeface="+mn-lt"/>
              </a:rPr>
              <a:t>© 2023 Medically Home Group, Inc. Proprietary and Confidential</a:t>
            </a:r>
          </a:p>
        </p:txBody>
      </p:sp>
    </p:spTree>
    <p:extLst>
      <p:ext uri="{BB962C8B-B14F-4D97-AF65-F5344CB8AC3E}">
        <p14:creationId xmlns:p14="http://schemas.microsoft.com/office/powerpoint/2010/main" val="1343755344"/>
      </p:ext>
    </p:extLst>
  </p:cSld>
  <p:clrMap bg1="lt1" tx1="dk1" bg2="lt2" tx2="dk2" accent1="accent1" accent2="accent2" accent3="accent3" accent4="accent4" accent5="accent5" accent6="accent6" hlink="hlink" folHlink="folHlink"/>
  <p:sldLayoutIdLst>
    <p:sldLayoutId id="2147493556" r:id="rId1"/>
    <p:sldLayoutId id="2147493557" r:id="rId2"/>
    <p:sldLayoutId id="2147493558" r:id="rId3"/>
    <p:sldLayoutId id="2147493559" r:id="rId4"/>
    <p:sldLayoutId id="2147493560" r:id="rId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9BD8D4-E904-BD4A-9EE4-814D1B0FCC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99387" y="4605482"/>
            <a:ext cx="4313226" cy="1520411"/>
          </a:xfrm>
          <a:prstGeom prst="rect">
            <a:avLst/>
          </a:prstGeom>
        </p:spPr>
      </p:pic>
      <p:pic>
        <p:nvPicPr>
          <p:cNvPr id="3" name="Picture 2">
            <a:extLst>
              <a:ext uri="{FF2B5EF4-FFF2-40B4-BE49-F238E27FC236}">
                <a16:creationId xmlns:a16="http://schemas.microsoft.com/office/drawing/2014/main" id="{FB05979A-B702-62D2-570F-A6F8216E805E}"/>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B47CA46-41A7-4012-9E92-32B28615588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114799" y="4964984"/>
            <a:ext cx="3962401" cy="1396746"/>
          </a:xfrm>
          <a:prstGeom prst="rect">
            <a:avLst/>
          </a:prstGeom>
        </p:spPr>
      </p:pic>
    </p:spTree>
    <p:extLst>
      <p:ext uri="{BB962C8B-B14F-4D97-AF65-F5344CB8AC3E}">
        <p14:creationId xmlns:p14="http://schemas.microsoft.com/office/powerpoint/2010/main" val="1273104873"/>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01F81-1876-2E85-7E12-685534A273DB}"/>
              </a:ext>
            </a:extLst>
          </p:cNvPr>
          <p:cNvSpPr txBox="1">
            <a:spLocks/>
          </p:cNvSpPr>
          <p:nvPr/>
        </p:nvSpPr>
        <p:spPr>
          <a:xfrm>
            <a:off x="0" y="685800"/>
            <a:ext cx="12192000" cy="300082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accent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4700"/>
              </a:lnSpc>
            </a:pPr>
            <a:r>
              <a:rPr lang="en-US" sz="3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 Law Post-COVID-19:</a:t>
            </a:r>
            <a:b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4800" dirty="0">
                <a:solidFill>
                  <a:schemeClr val="bg1"/>
                </a:solidFill>
                <a:latin typeface="Calibri" panose="020F0502020204030204" pitchFamily="34" charset="0"/>
                <a:ea typeface="Calibri" panose="020F0502020204030204" pitchFamily="34" charset="0"/>
                <a:cs typeface="Times New Roman" panose="02020603050405020304" pitchFamily="18" charset="0"/>
              </a:rPr>
              <a:t>Evolving Federal Law to </a:t>
            </a:r>
            <a:br>
              <a:rPr lang="en-US" sz="48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4800" dirty="0">
                <a:solidFill>
                  <a:schemeClr val="bg1"/>
                </a:solidFill>
                <a:latin typeface="Calibri" panose="020F0502020204030204" pitchFamily="34" charset="0"/>
                <a:ea typeface="Calibri" panose="020F0502020204030204" pitchFamily="34" charset="0"/>
                <a:cs typeface="Times New Roman" panose="02020603050405020304" pitchFamily="18" charset="0"/>
              </a:rPr>
              <a:t>Enable Complex Care at Home </a:t>
            </a:r>
            <a:endParaRPr lang="en-US" sz="4800" dirty="0">
              <a:solidFill>
                <a:schemeClr val="bg1"/>
              </a:solidFill>
              <a:latin typeface="Calibri" panose="020F0502020204030204" pitchFamily="34" charset="0"/>
              <a:ea typeface="Calibri" panose="020F0502020204030204" pitchFamily="34" charset="0"/>
            </a:endParaRPr>
          </a:p>
          <a:p>
            <a:r>
              <a:rPr lang="en-US" b="0" i="1" dirty="0">
                <a:solidFill>
                  <a:schemeClr val="bg1"/>
                </a:solidFill>
                <a:latin typeface="Calibri" panose="020F0502020204030204" pitchFamily="34" charset="0"/>
                <a:ea typeface="Calibri" panose="020F0502020204030204" pitchFamily="34" charset="0"/>
              </a:rPr>
              <a:t>Shira Hollander, Director of Federal and State Strategy</a:t>
            </a:r>
          </a:p>
          <a:p>
            <a:r>
              <a:rPr lang="en-US" b="0" i="1" dirty="0">
                <a:solidFill>
                  <a:schemeClr val="bg1"/>
                </a:solidFill>
                <a:latin typeface="Calibri" panose="020F0502020204030204" pitchFamily="34" charset="0"/>
                <a:ea typeface="Calibri" panose="020F0502020204030204" pitchFamily="34" charset="0"/>
              </a:rPr>
              <a:t>March 24, 2023</a:t>
            </a:r>
          </a:p>
        </p:txBody>
      </p:sp>
    </p:spTree>
    <p:extLst>
      <p:ext uri="{BB962C8B-B14F-4D97-AF65-F5344CB8AC3E}">
        <p14:creationId xmlns:p14="http://schemas.microsoft.com/office/powerpoint/2010/main" val="26548005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imeline&#10;&#10;Description automatically generated">
            <a:extLst>
              <a:ext uri="{FF2B5EF4-FFF2-40B4-BE49-F238E27FC236}">
                <a16:creationId xmlns:a16="http://schemas.microsoft.com/office/drawing/2014/main" id="{ED1270DD-8784-73CD-CE69-36FB80E41311}"/>
              </a:ext>
            </a:extLst>
          </p:cNvPr>
          <p:cNvPicPr>
            <a:picLocks noChangeAspect="1"/>
          </p:cNvPicPr>
          <p:nvPr/>
        </p:nvPicPr>
        <p:blipFill rotWithShape="1">
          <a:blip r:embed="rId2"/>
          <a:srcRect b="7425"/>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E02EDE90-82E4-1CE1-45BA-58A899E9FD61}"/>
              </a:ext>
            </a:extLst>
          </p:cNvPr>
          <p:cNvSpPr>
            <a:spLocks noGrp="1"/>
          </p:cNvSpPr>
          <p:nvPr>
            <p:ph type="sldNum" sz="quarter" idx="12"/>
          </p:nvPr>
        </p:nvSpPr>
        <p:spPr>
          <a:xfrm>
            <a:off x="8610600" y="6356350"/>
            <a:ext cx="2743200" cy="365125"/>
          </a:xfrm>
        </p:spPr>
        <p:txBody>
          <a:bodyPr>
            <a:normAutofit/>
          </a:bodyPr>
          <a:lstStyle/>
          <a:p>
            <a:pPr>
              <a:spcAft>
                <a:spcPts val="600"/>
              </a:spcAft>
            </a:pPr>
            <a:fld id="{647A31E5-843F-4357-B8F7-2F4838366A59}" type="slidenum">
              <a:rPr lang="en-US" smtClean="0">
                <a:solidFill>
                  <a:srgbClr val="FFFFFF"/>
                </a:solidFill>
              </a:rPr>
              <a:pPr>
                <a:spcAft>
                  <a:spcPts val="600"/>
                </a:spcAft>
              </a:pPr>
              <a:t>2</a:t>
            </a:fld>
            <a:endParaRPr lang="en-US">
              <a:solidFill>
                <a:srgbClr val="FFFFFF"/>
              </a:solidFill>
            </a:endParaRPr>
          </a:p>
        </p:txBody>
      </p:sp>
      <p:pic>
        <p:nvPicPr>
          <p:cNvPr id="4" name="Picture 3">
            <a:extLst>
              <a:ext uri="{FF2B5EF4-FFF2-40B4-BE49-F238E27FC236}">
                <a16:creationId xmlns:a16="http://schemas.microsoft.com/office/drawing/2014/main" id="{620DE3DB-C71C-1AB6-A37F-3546BA5FE9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78728" y="6072532"/>
            <a:ext cx="1808472" cy="637486"/>
          </a:xfrm>
          <a:prstGeom prst="rect">
            <a:avLst/>
          </a:prstGeom>
        </p:spPr>
      </p:pic>
    </p:spTree>
    <p:extLst>
      <p:ext uri="{BB962C8B-B14F-4D97-AF65-F5344CB8AC3E}">
        <p14:creationId xmlns:p14="http://schemas.microsoft.com/office/powerpoint/2010/main" val="34217985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2" name="Straight Connector 131">
            <a:extLst>
              <a:ext uri="{FF2B5EF4-FFF2-40B4-BE49-F238E27FC236}">
                <a16:creationId xmlns:a16="http://schemas.microsoft.com/office/drawing/2014/main" id="{FA4B8C9E-12AF-1F44-B5DF-21A32513CD5F}"/>
              </a:ext>
            </a:extLst>
          </p:cNvPr>
          <p:cNvCxnSpPr>
            <a:cxnSpLocks/>
          </p:cNvCxnSpPr>
          <p:nvPr/>
        </p:nvCxnSpPr>
        <p:spPr>
          <a:xfrm>
            <a:off x="513508" y="843170"/>
            <a:ext cx="10954863" cy="0"/>
          </a:xfrm>
          <a:prstGeom prst="line">
            <a:avLst/>
          </a:prstGeom>
          <a:ln w="57150">
            <a:gradFill>
              <a:gsLst>
                <a:gs pos="33000">
                  <a:schemeClr val="accent2"/>
                </a:gs>
                <a:gs pos="0">
                  <a:schemeClr val="accent1"/>
                </a:gs>
                <a:gs pos="100000">
                  <a:schemeClr val="accent4"/>
                </a:gs>
                <a:gs pos="66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78" name="Slide Number Placeholder 5">
            <a:extLst>
              <a:ext uri="{FF2B5EF4-FFF2-40B4-BE49-F238E27FC236}">
                <a16:creationId xmlns:a16="http://schemas.microsoft.com/office/drawing/2014/main" id="{8AB9BB4E-7C81-6D46-8284-7EDF980FB01F}"/>
              </a:ext>
            </a:extLst>
          </p:cNvPr>
          <p:cNvSpPr txBox="1">
            <a:spLocks/>
          </p:cNvSpPr>
          <p:nvPr/>
        </p:nvSpPr>
        <p:spPr>
          <a:xfrm>
            <a:off x="11739027" y="6656110"/>
            <a:ext cx="34209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6A5D336-35A6-4DCB-BAAB-E093B486B720}" type="slidenum">
              <a:rPr kumimoji="0" lang="en-US" sz="800" b="0" i="0" u="none" strike="noStrike" kern="1200" cap="none" spc="0" normalizeH="0" baseline="0" noProof="0" dirty="0" smtClean="0">
                <a:ln>
                  <a:noFill/>
                </a:ln>
                <a:solidFill>
                  <a:prstClr val="white">
                    <a:lumMod val="50000"/>
                  </a:prstClr>
                </a:solidFill>
                <a:effectLst/>
                <a:uLnTx/>
                <a:uFillTx/>
                <a:latin typeface="Arial Black" panose="020B0A040201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endParaRPr>
          </a:p>
        </p:txBody>
      </p:sp>
      <p:sp>
        <p:nvSpPr>
          <p:cNvPr id="20" name="Title 4">
            <a:extLst>
              <a:ext uri="{FF2B5EF4-FFF2-40B4-BE49-F238E27FC236}">
                <a16:creationId xmlns:a16="http://schemas.microsoft.com/office/drawing/2014/main" id="{8EF02B58-A298-4CEF-9F7E-1E847428FCE9}"/>
              </a:ext>
            </a:extLst>
          </p:cNvPr>
          <p:cNvSpPr txBox="1">
            <a:spLocks/>
          </p:cNvSpPr>
          <p:nvPr/>
        </p:nvSpPr>
        <p:spPr>
          <a:xfrm>
            <a:off x="414117" y="-62073"/>
            <a:ext cx="10832592" cy="9171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50000"/>
              </a:lnSpc>
              <a:defRPr/>
            </a:pPr>
            <a:r>
              <a:rPr lang="en-US" sz="3200" b="1" dirty="0">
                <a:solidFill>
                  <a:schemeClr val="bg1"/>
                </a:solidFill>
                <a:latin typeface="Calibri" panose="020F0502020204030204"/>
              </a:rPr>
              <a:t>Statutory and Regulatory Environment: Summary</a:t>
            </a:r>
          </a:p>
        </p:txBody>
      </p:sp>
      <p:sp>
        <p:nvSpPr>
          <p:cNvPr id="23" name="Rectangle 22">
            <a:extLst>
              <a:ext uri="{FF2B5EF4-FFF2-40B4-BE49-F238E27FC236}">
                <a16:creationId xmlns:a16="http://schemas.microsoft.com/office/drawing/2014/main" id="{3E2CE375-5FCC-43CD-BAF4-61041BA78159}"/>
              </a:ext>
            </a:extLst>
          </p:cNvPr>
          <p:cNvSpPr/>
          <p:nvPr/>
        </p:nvSpPr>
        <p:spPr>
          <a:xfrm>
            <a:off x="5585011" y="1033788"/>
            <a:ext cx="5939348" cy="5358046"/>
          </a:xfrm>
          <a:prstGeom prst="rect">
            <a:avLst/>
          </a:prstGeom>
          <a:noFill/>
          <a:ln w="28575">
            <a:solidFill>
              <a:srgbClr val="45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Rounded Corners 23">
            <a:extLst>
              <a:ext uri="{FF2B5EF4-FFF2-40B4-BE49-F238E27FC236}">
                <a16:creationId xmlns:a16="http://schemas.microsoft.com/office/drawing/2014/main" id="{E5E1F5D8-48DC-4AD8-A86C-D629B453E0D3}"/>
              </a:ext>
            </a:extLst>
          </p:cNvPr>
          <p:cNvSpPr/>
          <p:nvPr/>
        </p:nvSpPr>
        <p:spPr>
          <a:xfrm>
            <a:off x="1469344" y="1063154"/>
            <a:ext cx="2405076" cy="584154"/>
          </a:xfrm>
          <a:prstGeom prst="roundRect">
            <a:avLst/>
          </a:prstGeom>
          <a:solidFill>
            <a:srgbClr val="45BBBE"/>
          </a:solidFill>
          <a:ln>
            <a:solidFill>
              <a:srgbClr val="45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History of Hospital at Home with CMS</a:t>
            </a:r>
          </a:p>
        </p:txBody>
      </p:sp>
      <p:sp>
        <p:nvSpPr>
          <p:cNvPr id="25" name="TextBox 24">
            <a:extLst>
              <a:ext uri="{FF2B5EF4-FFF2-40B4-BE49-F238E27FC236}">
                <a16:creationId xmlns:a16="http://schemas.microsoft.com/office/drawing/2014/main" id="{26205A30-3E03-4DB0-BE86-7AC553FDE298}"/>
              </a:ext>
            </a:extLst>
          </p:cNvPr>
          <p:cNvSpPr txBox="1"/>
          <p:nvPr/>
        </p:nvSpPr>
        <p:spPr>
          <a:xfrm>
            <a:off x="5585010" y="1036366"/>
            <a:ext cx="5946837" cy="5355312"/>
          </a:xfrm>
          <a:prstGeom prst="rect">
            <a:avLst/>
          </a:prstGeom>
          <a:noFill/>
        </p:spPr>
        <p:txBody>
          <a:bodyPr wrap="square" rtlCol="0">
            <a:spAutoFit/>
          </a:bodyPr>
          <a:lstStyle/>
          <a:p>
            <a:pPr marL="171450" marR="0" lvl="0" indent="-171450">
              <a:spcBef>
                <a:spcPts val="600"/>
              </a:spcBef>
              <a:spcAft>
                <a:spcPts val="0"/>
              </a:spcAft>
              <a:buFont typeface="Arial" panose="020B0604020202020204" pitchFamily="34" charset="0"/>
              <a:buChar char="•"/>
            </a:pPr>
            <a:r>
              <a:rPr lang="en-US" sz="1300" dirty="0">
                <a:solidFill>
                  <a:schemeClr val="bg2">
                    <a:lumMod val="25000"/>
                  </a:schemeClr>
                </a:solidFill>
                <a:latin typeface="Calibri" panose="020F0502020204030204" pitchFamily="34" charset="0"/>
                <a:ea typeface="Times New Roman" panose="02020603050405020304" pitchFamily="18" charset="0"/>
              </a:rPr>
              <a:t>While “hospital at home” models have been operating in the US for more than 20 years (pioneered and studied by Dr. Bruce Leff of John’s Hopkins Medicine), wider adoption only began to occur over the last 2-3 years. </a:t>
            </a:r>
          </a:p>
          <a:p>
            <a:pPr marL="171450" indent="-171450">
              <a:spcBef>
                <a:spcPts val="600"/>
              </a:spcBef>
              <a:buFont typeface="Arial" panose="020B0604020202020204" pitchFamily="34" charset="0"/>
              <a:buChar char="•"/>
            </a:pPr>
            <a:r>
              <a:rPr lang="en-US" sz="1300" dirty="0">
                <a:solidFill>
                  <a:schemeClr val="bg2">
                    <a:lumMod val="25000"/>
                  </a:schemeClr>
                </a:solidFill>
                <a:effectLst/>
                <a:latin typeface="Calibri" panose="020F0502020204030204" pitchFamily="34" charset="0"/>
                <a:ea typeface="Times New Roman" panose="02020603050405020304" pitchFamily="18" charset="0"/>
              </a:rPr>
              <a:t>As is typical with transformative efforts, clinical care innovation </a:t>
            </a:r>
            <a:r>
              <a:rPr lang="en-US" sz="1300" dirty="0">
                <a:solidFill>
                  <a:schemeClr val="bg2">
                    <a:lumMod val="25000"/>
                  </a:schemeClr>
                </a:solidFill>
                <a:latin typeface="Calibri" panose="020F0502020204030204" pitchFamily="34" charset="0"/>
                <a:ea typeface="Times New Roman" panose="02020603050405020304" pitchFamily="18" charset="0"/>
              </a:rPr>
              <a:t>has happened at a faster pace with supporting reimbursement and regulatory frameworks lagging.</a:t>
            </a:r>
          </a:p>
          <a:p>
            <a:pPr marL="171450" marR="0" lvl="0" indent="-171450">
              <a:spcBef>
                <a:spcPts val="600"/>
              </a:spcBef>
              <a:spcAft>
                <a:spcPts val="0"/>
              </a:spcAft>
              <a:buFont typeface="Arial" panose="020B0604020202020204" pitchFamily="34" charset="0"/>
              <a:buChar char="•"/>
            </a:pPr>
            <a:r>
              <a:rPr lang="en-US" sz="1300" dirty="0">
                <a:solidFill>
                  <a:schemeClr val="bg2">
                    <a:lumMod val="25000"/>
                  </a:schemeClr>
                </a:solidFill>
                <a:latin typeface="Calibri" panose="020F0502020204030204" pitchFamily="34" charset="0"/>
                <a:ea typeface="Times New Roman" panose="02020603050405020304" pitchFamily="18" charset="0"/>
              </a:rPr>
              <a:t>CMS’s support for the model through the Hospital Without Walls and Acute Hospital Care at Home Waivers in 2020</a:t>
            </a:r>
            <a:r>
              <a:rPr lang="en-US" sz="1300" dirty="0">
                <a:solidFill>
                  <a:schemeClr val="bg2">
                    <a:lumMod val="25000"/>
                  </a:schemeClr>
                </a:solidFill>
                <a:effectLst/>
                <a:latin typeface="Calibri" panose="020F0502020204030204" pitchFamily="34" charset="0"/>
                <a:ea typeface="Times New Roman" panose="02020603050405020304" pitchFamily="18" charset="0"/>
              </a:rPr>
              <a:t> brought more attention and validation to the model as inpatient equivalent care, including inpatient DRG reimbursement.  </a:t>
            </a:r>
          </a:p>
          <a:p>
            <a:pPr marL="171450" marR="0" lvl="0" indent="-171450">
              <a:spcBef>
                <a:spcPts val="600"/>
              </a:spcBef>
              <a:spcAft>
                <a:spcPts val="0"/>
              </a:spcAft>
              <a:buFont typeface="Arial" panose="020B0604020202020204" pitchFamily="34" charset="0"/>
              <a:buChar char="•"/>
            </a:pPr>
            <a:r>
              <a:rPr lang="en-US" sz="1300" dirty="0">
                <a:solidFill>
                  <a:schemeClr val="bg2">
                    <a:lumMod val="25000"/>
                  </a:schemeClr>
                </a:solidFill>
                <a:effectLst/>
                <a:latin typeface="Calibri" panose="020F0502020204030204" pitchFamily="34" charset="0"/>
                <a:ea typeface="Times New Roman" panose="02020603050405020304" pitchFamily="18" charset="0"/>
              </a:rPr>
              <a:t>Federal support exists under the PHE and </a:t>
            </a:r>
            <a:r>
              <a:rPr lang="en-US" sz="1300" dirty="0">
                <a:solidFill>
                  <a:schemeClr val="bg2">
                    <a:lumMod val="25000"/>
                  </a:schemeClr>
                </a:solidFill>
                <a:latin typeface="Calibri" panose="020F0502020204030204" pitchFamily="34" charset="0"/>
                <a:ea typeface="Times New Roman" panose="02020603050405020304" pitchFamily="18" charset="0"/>
              </a:rPr>
              <a:t>through Dec. 31, 2024, thanks to the two-year extension included in the Consolidated Appropriations Act of 2023. That legislation will enable continued patient access to HaH for hospitals that apply (or have applied) and are approved for the waiver program. We expect CMS at some point to issue sub-regulatory guidance on implementing the extension (e.g., any change to application process).</a:t>
            </a:r>
            <a:endParaRPr lang="en-US" sz="1300" dirty="0">
              <a:solidFill>
                <a:schemeClr val="bg2">
                  <a:lumMod val="25000"/>
                </a:schemeClr>
              </a:solidFill>
              <a:effectLst/>
              <a:latin typeface="Calibri" panose="020F0502020204030204" pitchFamily="34" charset="0"/>
              <a:ea typeface="Times New Roman" panose="02020603050405020304" pitchFamily="18" charset="0"/>
            </a:endParaRPr>
          </a:p>
          <a:p>
            <a:pPr marL="171450" marR="0" lvl="0" indent="-171450">
              <a:spcBef>
                <a:spcPts val="600"/>
              </a:spcBef>
              <a:spcAft>
                <a:spcPts val="0"/>
              </a:spcAft>
              <a:buFont typeface="Arial" panose="020B0604020202020204" pitchFamily="34" charset="0"/>
              <a:buChar char="•"/>
            </a:pPr>
            <a:r>
              <a:rPr lang="en-US" sz="1300" dirty="0">
                <a:solidFill>
                  <a:schemeClr val="bg2">
                    <a:lumMod val="25000"/>
                  </a:schemeClr>
                </a:solidFill>
                <a:latin typeface="Calibri" panose="020F0502020204030204" pitchFamily="34" charset="0"/>
                <a:ea typeface="Times New Roman" panose="02020603050405020304" pitchFamily="18" charset="0"/>
              </a:rPr>
              <a:t>State approval for hospital at home programs has been more varied. As such, MHG partners </a:t>
            </a:r>
            <a:r>
              <a:rPr lang="en-US" sz="1300" dirty="0">
                <a:solidFill>
                  <a:schemeClr val="bg2">
                    <a:lumMod val="25000"/>
                  </a:schemeClr>
                </a:solidFill>
                <a:effectLst/>
                <a:latin typeface="Calibri" panose="020F0502020204030204" pitchFamily="34" charset="0"/>
                <a:ea typeface="Times New Roman" panose="02020603050405020304" pitchFamily="18" charset="0"/>
              </a:rPr>
              <a:t>are operating under a variety of regulatory frameworks and licensure with the two most common being: </a:t>
            </a:r>
          </a:p>
          <a:p>
            <a:pPr marL="640080" lvl="1" indent="-182880">
              <a:spcBef>
                <a:spcPts val="600"/>
              </a:spcBef>
              <a:buFont typeface="Courier New" panose="02070309020205020404" pitchFamily="49" charset="0"/>
              <a:buChar char="o"/>
            </a:pPr>
            <a:r>
              <a:rPr lang="en-US" sz="1300" dirty="0">
                <a:solidFill>
                  <a:schemeClr val="bg2">
                    <a:lumMod val="25000"/>
                  </a:schemeClr>
                </a:solidFill>
                <a:latin typeface="Calibri" panose="020F0502020204030204" pitchFamily="34" charset="0"/>
              </a:rPr>
              <a:t>OP regulatory framework under physician group licensure for the telemedical command center services with each individual in-home component of the model operating under its respective licensure (i.e., home health licensure, paramedicine licensure, DME licensure, etc.)</a:t>
            </a:r>
          </a:p>
          <a:p>
            <a:pPr marL="640080" marR="0" lvl="1" indent="-182880">
              <a:spcBef>
                <a:spcPts val="600"/>
              </a:spcBef>
              <a:spcAft>
                <a:spcPts val="0"/>
              </a:spcAft>
              <a:buFont typeface="Courier New" panose="02070309020205020404" pitchFamily="49" charset="0"/>
              <a:buChar char="o"/>
            </a:pPr>
            <a:r>
              <a:rPr lang="en-US" sz="1300" dirty="0">
                <a:solidFill>
                  <a:schemeClr val="bg2">
                    <a:lumMod val="25000"/>
                  </a:schemeClr>
                </a:solidFill>
                <a:effectLst/>
                <a:latin typeface="Calibri" panose="020F0502020204030204" pitchFamily="34" charset="0"/>
                <a:ea typeface="Times New Roman" panose="02020603050405020304" pitchFamily="18" charset="0"/>
              </a:rPr>
              <a:t>Hospital regulatory framework and licensure where states have been explicitly supportive of the model waiving traditional conditions of participation (duration limited by legislation until Dec. </a:t>
            </a:r>
            <a:r>
              <a:rPr lang="en-US" sz="1300" dirty="0">
                <a:solidFill>
                  <a:schemeClr val="bg2">
                    <a:lumMod val="25000"/>
                  </a:schemeClr>
                </a:solidFill>
                <a:latin typeface="Calibri" panose="020F0502020204030204" pitchFamily="34" charset="0"/>
                <a:ea typeface="Times New Roman" panose="02020603050405020304" pitchFamily="18" charset="0"/>
              </a:rPr>
              <a:t>31, 2024</a:t>
            </a:r>
            <a:r>
              <a:rPr lang="en-US" sz="1300" dirty="0">
                <a:solidFill>
                  <a:schemeClr val="bg2">
                    <a:lumMod val="25000"/>
                  </a:schemeClr>
                </a:solidFill>
                <a:effectLst/>
                <a:latin typeface="Calibri" panose="020F0502020204030204" pitchFamily="34" charset="0"/>
                <a:ea typeface="Times New Roman" panose="02020603050405020304" pitchFamily="18" charset="0"/>
              </a:rPr>
              <a:t>)</a:t>
            </a:r>
            <a:endParaRPr lang="en-US" sz="1300" dirty="0">
              <a:solidFill>
                <a:schemeClr val="bg2">
                  <a:lumMod val="25000"/>
                </a:schemeClr>
              </a:solidFill>
              <a:effectLst/>
              <a:latin typeface="Calibri" panose="020F05020202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B16387B4-6029-8E79-2FFE-79FD6B729A79}"/>
              </a:ext>
            </a:extLst>
          </p:cNvPr>
          <p:cNvGrpSpPr/>
          <p:nvPr/>
        </p:nvGrpSpPr>
        <p:grpSpPr>
          <a:xfrm>
            <a:off x="428194" y="1718191"/>
            <a:ext cx="4635562" cy="4893330"/>
            <a:chOff x="607085" y="1187683"/>
            <a:chExt cx="4635562" cy="4893330"/>
          </a:xfrm>
        </p:grpSpPr>
        <p:cxnSp>
          <p:nvCxnSpPr>
            <p:cNvPr id="4" name="Straight Connector 3">
              <a:extLst>
                <a:ext uri="{FF2B5EF4-FFF2-40B4-BE49-F238E27FC236}">
                  <a16:creationId xmlns:a16="http://schemas.microsoft.com/office/drawing/2014/main" id="{8BA86F5D-6C3B-214C-1B0C-979289DFD8CF}"/>
                </a:ext>
              </a:extLst>
            </p:cNvPr>
            <p:cNvCxnSpPr>
              <a:cxnSpLocks/>
              <a:endCxn id="6" idx="4"/>
            </p:cNvCxnSpPr>
            <p:nvPr/>
          </p:nvCxnSpPr>
          <p:spPr>
            <a:xfrm flipH="1">
              <a:off x="2892541" y="1335435"/>
              <a:ext cx="1142" cy="474557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4F86FE5-80DA-7F21-5F91-204BFC9289B4}"/>
                </a:ext>
              </a:extLst>
            </p:cNvPr>
            <p:cNvSpPr/>
            <p:nvPr/>
          </p:nvSpPr>
          <p:spPr>
            <a:xfrm>
              <a:off x="2802243" y="1187683"/>
              <a:ext cx="182880" cy="18288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04B4622-2B9E-1C61-9A9F-63005E4F77A1}"/>
                </a:ext>
              </a:extLst>
            </p:cNvPr>
            <p:cNvSpPr/>
            <p:nvPr/>
          </p:nvSpPr>
          <p:spPr>
            <a:xfrm>
              <a:off x="2801101" y="5898133"/>
              <a:ext cx="182880" cy="18288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870B5B8F-3B9D-A8C9-4292-E457C37DCFE7}"/>
                </a:ext>
              </a:extLst>
            </p:cNvPr>
            <p:cNvGrpSpPr/>
            <p:nvPr/>
          </p:nvGrpSpPr>
          <p:grpSpPr>
            <a:xfrm>
              <a:off x="721476" y="1493596"/>
              <a:ext cx="3055310" cy="692497"/>
              <a:chOff x="713333" y="1591405"/>
              <a:chExt cx="3055310" cy="692497"/>
            </a:xfrm>
          </p:grpSpPr>
          <p:sp>
            <p:nvSpPr>
              <p:cNvPr id="48" name="TextBox 47">
                <a:extLst>
                  <a:ext uri="{FF2B5EF4-FFF2-40B4-BE49-F238E27FC236}">
                    <a16:creationId xmlns:a16="http://schemas.microsoft.com/office/drawing/2014/main" id="{9C28EFB7-169A-6463-4D85-5CC8C196CFB0}"/>
                  </a:ext>
                </a:extLst>
              </p:cNvPr>
              <p:cNvSpPr txBox="1"/>
              <p:nvPr/>
            </p:nvSpPr>
            <p:spPr>
              <a:xfrm>
                <a:off x="713333" y="1591405"/>
                <a:ext cx="2112272" cy="692497"/>
              </a:xfrm>
              <a:prstGeom prst="rect">
                <a:avLst/>
              </a:prstGeom>
              <a:noFill/>
            </p:spPr>
            <p:txBody>
              <a:bodyPr wrap="square" rtlCol="0">
                <a:spAutoFit/>
              </a:bodyPr>
              <a:lstStyle>
                <a:defPPr>
                  <a:defRPr lang="en-US"/>
                </a:defPPr>
                <a:lvl1pPr algn="ctr">
                  <a:defRPr b="1" i="1">
                    <a:solidFill>
                      <a:srgbClr val="1F497D"/>
                    </a:solidFill>
                    <a:latin typeface="Calibri"/>
                    <a:ea typeface="+mj-ea"/>
                    <a:cs typeface="+mj-cs"/>
                  </a:defRPr>
                </a:lvl1pPr>
              </a:lstStyle>
              <a:p>
                <a:pPr algn="r"/>
                <a:r>
                  <a:rPr lang="en-US" sz="1300" dirty="0"/>
                  <a:t>Mount Sinai CMS Innovation Center Grant for 3-year program</a:t>
                </a:r>
              </a:p>
            </p:txBody>
          </p:sp>
          <p:sp>
            <p:nvSpPr>
              <p:cNvPr id="49" name="Oval 48">
                <a:extLst>
                  <a:ext uri="{FF2B5EF4-FFF2-40B4-BE49-F238E27FC236}">
                    <a16:creationId xmlns:a16="http://schemas.microsoft.com/office/drawing/2014/main" id="{FC54C76F-6045-8A96-0E22-F4094A9CDD2D}"/>
                  </a:ext>
                </a:extLst>
              </p:cNvPr>
              <p:cNvSpPr/>
              <p:nvPr/>
            </p:nvSpPr>
            <p:spPr>
              <a:xfrm>
                <a:off x="2784268" y="1776149"/>
                <a:ext cx="182880" cy="182880"/>
              </a:xfrm>
              <a:prstGeom prst="ellipse">
                <a:avLst/>
              </a:prstGeom>
              <a:ln>
                <a:solidFill>
                  <a:srgbClr val="68C8C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0" name="TextBox 49">
                <a:extLst>
                  <a:ext uri="{FF2B5EF4-FFF2-40B4-BE49-F238E27FC236}">
                    <a16:creationId xmlns:a16="http://schemas.microsoft.com/office/drawing/2014/main" id="{E40A8F85-BDCC-7639-C5EC-51F3077AE82D}"/>
                  </a:ext>
                </a:extLst>
              </p:cNvPr>
              <p:cNvSpPr txBox="1"/>
              <p:nvPr/>
            </p:nvSpPr>
            <p:spPr>
              <a:xfrm>
                <a:off x="2940898" y="1684636"/>
                <a:ext cx="827745" cy="369332"/>
              </a:xfrm>
              <a:prstGeom prst="rect">
                <a:avLst/>
              </a:prstGeom>
              <a:noFill/>
            </p:spPr>
            <p:txBody>
              <a:bodyPr wrap="square" rtlCol="0">
                <a:spAutoFit/>
              </a:bodyPr>
              <a:lstStyle/>
              <a:p>
                <a:r>
                  <a:rPr lang="en-US" b="1" dirty="0">
                    <a:solidFill>
                      <a:srgbClr val="68C8CA"/>
                    </a:solidFill>
                  </a:rPr>
                  <a:t>2014</a:t>
                </a:r>
                <a:endParaRPr lang="en-US" sz="2000" b="1" dirty="0">
                  <a:solidFill>
                    <a:srgbClr val="68C8CA"/>
                  </a:solidFill>
                </a:endParaRPr>
              </a:p>
            </p:txBody>
          </p:sp>
        </p:grpSp>
        <p:grpSp>
          <p:nvGrpSpPr>
            <p:cNvPr id="8" name="Group 7">
              <a:extLst>
                <a:ext uri="{FF2B5EF4-FFF2-40B4-BE49-F238E27FC236}">
                  <a16:creationId xmlns:a16="http://schemas.microsoft.com/office/drawing/2014/main" id="{4144B8CE-1436-8696-5847-CF181DB32517}"/>
                </a:ext>
              </a:extLst>
            </p:cNvPr>
            <p:cNvGrpSpPr/>
            <p:nvPr/>
          </p:nvGrpSpPr>
          <p:grpSpPr>
            <a:xfrm>
              <a:off x="2185010" y="2199263"/>
              <a:ext cx="3033697" cy="707886"/>
              <a:chOff x="2176867" y="2365896"/>
              <a:chExt cx="3033697" cy="707886"/>
            </a:xfrm>
          </p:grpSpPr>
          <p:sp>
            <p:nvSpPr>
              <p:cNvPr id="45" name="TextBox 44">
                <a:extLst>
                  <a:ext uri="{FF2B5EF4-FFF2-40B4-BE49-F238E27FC236}">
                    <a16:creationId xmlns:a16="http://schemas.microsoft.com/office/drawing/2014/main" id="{95C356DA-B8EA-D2A8-D243-1A58537FF388}"/>
                  </a:ext>
                </a:extLst>
              </p:cNvPr>
              <p:cNvSpPr txBox="1"/>
              <p:nvPr/>
            </p:nvSpPr>
            <p:spPr>
              <a:xfrm>
                <a:off x="2934004" y="2365896"/>
                <a:ext cx="2276560" cy="707886"/>
              </a:xfrm>
              <a:prstGeom prst="rect">
                <a:avLst/>
              </a:prstGeom>
              <a:noFill/>
            </p:spPr>
            <p:txBody>
              <a:bodyPr wrap="square" rtlCol="0">
                <a:spAutoFit/>
              </a:bodyPr>
              <a:lstStyle>
                <a:defPPr>
                  <a:defRPr lang="en-US"/>
                </a:defPPr>
                <a:lvl1pPr algn="ctr">
                  <a:defRPr sz="1600" b="1" i="1">
                    <a:solidFill>
                      <a:srgbClr val="1F497D"/>
                    </a:solidFill>
                    <a:latin typeface="Calibri"/>
                    <a:ea typeface="+mj-ea"/>
                    <a:cs typeface="+mj-cs"/>
                  </a:defRPr>
                </a:lvl1pPr>
              </a:lstStyle>
              <a:p>
                <a:pPr algn="l"/>
                <a:r>
                  <a:rPr lang="en-US" sz="1300" dirty="0"/>
                  <a:t>PTAC submissions for Marshfield Clinic/Mount Sinai (physician-group focused)</a:t>
                </a:r>
                <a:r>
                  <a:rPr lang="en-US" sz="1400" dirty="0"/>
                  <a:t> </a:t>
                </a:r>
              </a:p>
            </p:txBody>
          </p:sp>
          <p:sp>
            <p:nvSpPr>
              <p:cNvPr id="46" name="Oval 45">
                <a:extLst>
                  <a:ext uri="{FF2B5EF4-FFF2-40B4-BE49-F238E27FC236}">
                    <a16:creationId xmlns:a16="http://schemas.microsoft.com/office/drawing/2014/main" id="{6158B87E-1BA1-E516-8349-CCA6F1633AB9}"/>
                  </a:ext>
                </a:extLst>
              </p:cNvPr>
              <p:cNvSpPr/>
              <p:nvPr/>
            </p:nvSpPr>
            <p:spPr>
              <a:xfrm>
                <a:off x="2784268" y="2539762"/>
                <a:ext cx="182880" cy="182880"/>
              </a:xfrm>
              <a:prstGeom prst="ellipse">
                <a:avLst/>
              </a:prstGeom>
              <a:ln>
                <a:solidFill>
                  <a:srgbClr val="68C8C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7" name="TextBox 46">
                <a:extLst>
                  <a:ext uri="{FF2B5EF4-FFF2-40B4-BE49-F238E27FC236}">
                    <a16:creationId xmlns:a16="http://schemas.microsoft.com/office/drawing/2014/main" id="{EEB131D0-F23F-D5F8-860F-EDE26147A6CE}"/>
                  </a:ext>
                </a:extLst>
              </p:cNvPr>
              <p:cNvSpPr txBox="1"/>
              <p:nvPr/>
            </p:nvSpPr>
            <p:spPr>
              <a:xfrm>
                <a:off x="2176867" y="2445673"/>
                <a:ext cx="653316" cy="369332"/>
              </a:xfrm>
              <a:prstGeom prst="rect">
                <a:avLst/>
              </a:prstGeom>
              <a:noFill/>
            </p:spPr>
            <p:txBody>
              <a:bodyPr wrap="square" rtlCol="0">
                <a:spAutoFit/>
              </a:bodyPr>
              <a:lstStyle>
                <a:defPPr>
                  <a:defRPr lang="en-US"/>
                </a:defPPr>
                <a:lvl1pPr>
                  <a:defRPr b="1">
                    <a:solidFill>
                      <a:srgbClr val="68C8CA"/>
                    </a:solidFill>
                  </a:defRPr>
                </a:lvl1pPr>
              </a:lstStyle>
              <a:p>
                <a:r>
                  <a:rPr lang="en-US" dirty="0"/>
                  <a:t>2017</a:t>
                </a:r>
                <a:endParaRPr lang="en-US" sz="2000" dirty="0"/>
              </a:p>
            </p:txBody>
          </p:sp>
        </p:grpSp>
        <p:grpSp>
          <p:nvGrpSpPr>
            <p:cNvPr id="11" name="Group 10">
              <a:extLst>
                <a:ext uri="{FF2B5EF4-FFF2-40B4-BE49-F238E27FC236}">
                  <a16:creationId xmlns:a16="http://schemas.microsoft.com/office/drawing/2014/main" id="{D1437F3D-052D-C596-27BB-9311F7752B9A}"/>
                </a:ext>
              </a:extLst>
            </p:cNvPr>
            <p:cNvGrpSpPr/>
            <p:nvPr/>
          </p:nvGrpSpPr>
          <p:grpSpPr>
            <a:xfrm>
              <a:off x="846838" y="2885408"/>
              <a:ext cx="3654894" cy="692497"/>
              <a:chOff x="848527" y="3140533"/>
              <a:chExt cx="3654894" cy="692497"/>
            </a:xfrm>
          </p:grpSpPr>
          <p:sp>
            <p:nvSpPr>
              <p:cNvPr id="36" name="TextBox 35">
                <a:extLst>
                  <a:ext uri="{FF2B5EF4-FFF2-40B4-BE49-F238E27FC236}">
                    <a16:creationId xmlns:a16="http://schemas.microsoft.com/office/drawing/2014/main" id="{C075DDF8-24AE-9E69-1FFB-699C8A7FF189}"/>
                  </a:ext>
                </a:extLst>
              </p:cNvPr>
              <p:cNvSpPr txBox="1"/>
              <p:nvPr/>
            </p:nvSpPr>
            <p:spPr>
              <a:xfrm>
                <a:off x="848527" y="3140533"/>
                <a:ext cx="1977078" cy="692497"/>
              </a:xfrm>
              <a:prstGeom prst="rect">
                <a:avLst/>
              </a:prstGeom>
              <a:noFill/>
            </p:spPr>
            <p:txBody>
              <a:bodyPr wrap="square" rtlCol="0">
                <a:spAutoFit/>
              </a:bodyPr>
              <a:lstStyle>
                <a:defPPr>
                  <a:defRPr lang="en-US"/>
                </a:defPPr>
                <a:lvl1pPr algn="ctr">
                  <a:defRPr sz="1600" b="1" i="1">
                    <a:solidFill>
                      <a:srgbClr val="1F497D"/>
                    </a:solidFill>
                    <a:latin typeface="Calibri"/>
                    <a:ea typeface="+mj-ea"/>
                    <a:cs typeface="+mj-cs"/>
                  </a:defRPr>
                </a:lvl1pPr>
              </a:lstStyle>
              <a:p>
                <a:pPr algn="r"/>
                <a:r>
                  <a:rPr lang="en-US" sz="1300" dirty="0"/>
                  <a:t>Hospital Without Walls waivers for all CMS hospitals</a:t>
                </a:r>
              </a:p>
            </p:txBody>
          </p:sp>
          <p:sp>
            <p:nvSpPr>
              <p:cNvPr id="37" name="Oval 36">
                <a:extLst>
                  <a:ext uri="{FF2B5EF4-FFF2-40B4-BE49-F238E27FC236}">
                    <a16:creationId xmlns:a16="http://schemas.microsoft.com/office/drawing/2014/main" id="{BE4389C5-036D-DF52-E2E1-2AFA89375221}"/>
                  </a:ext>
                </a:extLst>
              </p:cNvPr>
              <p:cNvSpPr/>
              <p:nvPr/>
            </p:nvSpPr>
            <p:spPr>
              <a:xfrm>
                <a:off x="2793798" y="3424359"/>
                <a:ext cx="182880" cy="182880"/>
              </a:xfrm>
              <a:prstGeom prst="ellipse">
                <a:avLst/>
              </a:prstGeom>
              <a:ln>
                <a:solidFill>
                  <a:srgbClr val="68C8C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8" name="TextBox 37">
                <a:extLst>
                  <a:ext uri="{FF2B5EF4-FFF2-40B4-BE49-F238E27FC236}">
                    <a16:creationId xmlns:a16="http://schemas.microsoft.com/office/drawing/2014/main" id="{29B03B19-E98F-FB18-D38C-10EDE116EE15}"/>
                  </a:ext>
                </a:extLst>
              </p:cNvPr>
              <p:cNvSpPr txBox="1"/>
              <p:nvPr/>
            </p:nvSpPr>
            <p:spPr>
              <a:xfrm>
                <a:off x="2943836" y="3329031"/>
                <a:ext cx="1559585" cy="369332"/>
              </a:xfrm>
              <a:prstGeom prst="rect">
                <a:avLst/>
              </a:prstGeom>
              <a:noFill/>
            </p:spPr>
            <p:txBody>
              <a:bodyPr wrap="square" rtlCol="0">
                <a:spAutoFit/>
              </a:bodyPr>
              <a:lstStyle/>
              <a:p>
                <a:r>
                  <a:rPr lang="en-US" b="1" dirty="0">
                    <a:solidFill>
                      <a:srgbClr val="68C8CA"/>
                    </a:solidFill>
                  </a:rPr>
                  <a:t>March 2020</a:t>
                </a:r>
              </a:p>
            </p:txBody>
          </p:sp>
        </p:grpSp>
        <p:grpSp>
          <p:nvGrpSpPr>
            <p:cNvPr id="12" name="Group 11">
              <a:extLst>
                <a:ext uri="{FF2B5EF4-FFF2-40B4-BE49-F238E27FC236}">
                  <a16:creationId xmlns:a16="http://schemas.microsoft.com/office/drawing/2014/main" id="{904070C1-44FD-AA92-4AF0-06DC68FE72CD}"/>
                </a:ext>
              </a:extLst>
            </p:cNvPr>
            <p:cNvGrpSpPr/>
            <p:nvPr/>
          </p:nvGrpSpPr>
          <p:grpSpPr>
            <a:xfrm>
              <a:off x="839044" y="4638026"/>
              <a:ext cx="3820257" cy="692497"/>
              <a:chOff x="821069" y="4834155"/>
              <a:chExt cx="3820257" cy="692497"/>
            </a:xfrm>
          </p:grpSpPr>
          <p:sp>
            <p:nvSpPr>
              <p:cNvPr id="22" name="TextBox 21">
                <a:extLst>
                  <a:ext uri="{FF2B5EF4-FFF2-40B4-BE49-F238E27FC236}">
                    <a16:creationId xmlns:a16="http://schemas.microsoft.com/office/drawing/2014/main" id="{F827C078-5D30-15ED-BFED-259D5030ED85}"/>
                  </a:ext>
                </a:extLst>
              </p:cNvPr>
              <p:cNvSpPr txBox="1"/>
              <p:nvPr/>
            </p:nvSpPr>
            <p:spPr>
              <a:xfrm>
                <a:off x="2914209" y="4913430"/>
                <a:ext cx="1727117" cy="369332"/>
              </a:xfrm>
              <a:prstGeom prst="rect">
                <a:avLst/>
              </a:prstGeom>
              <a:noFill/>
            </p:spPr>
            <p:txBody>
              <a:bodyPr wrap="square" rtlCol="0">
                <a:spAutoFit/>
              </a:bodyPr>
              <a:lstStyle/>
              <a:p>
                <a:r>
                  <a:rPr lang="en-US" b="1" dirty="0">
                    <a:solidFill>
                      <a:srgbClr val="68C8CA"/>
                    </a:solidFill>
                  </a:rPr>
                  <a:t>December 2022</a:t>
                </a:r>
              </a:p>
            </p:txBody>
          </p:sp>
          <p:sp>
            <p:nvSpPr>
              <p:cNvPr id="30" name="Oval 29">
                <a:extLst>
                  <a:ext uri="{FF2B5EF4-FFF2-40B4-BE49-F238E27FC236}">
                    <a16:creationId xmlns:a16="http://schemas.microsoft.com/office/drawing/2014/main" id="{E6785937-F708-51F3-1C23-3993DEF3C87A}"/>
                  </a:ext>
                </a:extLst>
              </p:cNvPr>
              <p:cNvSpPr/>
              <p:nvPr/>
            </p:nvSpPr>
            <p:spPr>
              <a:xfrm>
                <a:off x="2779989" y="4997524"/>
                <a:ext cx="182880" cy="182880"/>
              </a:xfrm>
              <a:prstGeom prst="ellipse">
                <a:avLst/>
              </a:prstGeom>
              <a:ln>
                <a:solidFill>
                  <a:srgbClr val="68C8C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TextBox 30">
                <a:extLst>
                  <a:ext uri="{FF2B5EF4-FFF2-40B4-BE49-F238E27FC236}">
                    <a16:creationId xmlns:a16="http://schemas.microsoft.com/office/drawing/2014/main" id="{FDDA0398-E48A-472C-F8D5-AD21C83BDE46}"/>
                  </a:ext>
                </a:extLst>
              </p:cNvPr>
              <p:cNvSpPr txBox="1"/>
              <p:nvPr/>
            </p:nvSpPr>
            <p:spPr>
              <a:xfrm>
                <a:off x="821069" y="4834155"/>
                <a:ext cx="1977079" cy="692497"/>
              </a:xfrm>
              <a:prstGeom prst="rect">
                <a:avLst/>
              </a:prstGeom>
              <a:noFill/>
            </p:spPr>
            <p:txBody>
              <a:bodyPr wrap="square" rtlCol="0">
                <a:spAutoFit/>
              </a:bodyPr>
              <a:lstStyle>
                <a:defPPr>
                  <a:defRPr lang="en-US"/>
                </a:defPPr>
                <a:lvl1pPr algn="ctr">
                  <a:defRPr sz="1600" b="1" i="1">
                    <a:solidFill>
                      <a:srgbClr val="1F497D"/>
                    </a:solidFill>
                    <a:latin typeface="Calibri"/>
                    <a:ea typeface="+mj-ea"/>
                    <a:cs typeface="+mj-cs"/>
                  </a:defRPr>
                </a:lvl1pPr>
              </a:lstStyle>
              <a:p>
                <a:pPr algn="r"/>
                <a:r>
                  <a:rPr lang="en-US" sz="1300" dirty="0"/>
                  <a:t>Two-year extension of Acute Care at Home waiver signed into law</a:t>
                </a:r>
              </a:p>
            </p:txBody>
          </p:sp>
        </p:grpSp>
        <p:grpSp>
          <p:nvGrpSpPr>
            <p:cNvPr id="13" name="Group 12">
              <a:extLst>
                <a:ext uri="{FF2B5EF4-FFF2-40B4-BE49-F238E27FC236}">
                  <a16:creationId xmlns:a16="http://schemas.microsoft.com/office/drawing/2014/main" id="{6384C2DF-DE48-6C0C-3C72-E98C7AB487C2}"/>
                </a:ext>
              </a:extLst>
            </p:cNvPr>
            <p:cNvGrpSpPr/>
            <p:nvPr/>
          </p:nvGrpSpPr>
          <p:grpSpPr>
            <a:xfrm>
              <a:off x="1114241" y="3632498"/>
              <a:ext cx="4063792" cy="892552"/>
              <a:chOff x="1096266" y="3917120"/>
              <a:chExt cx="4063792" cy="892552"/>
            </a:xfrm>
          </p:grpSpPr>
          <p:sp>
            <p:nvSpPr>
              <p:cNvPr id="18" name="TextBox 17">
                <a:extLst>
                  <a:ext uri="{FF2B5EF4-FFF2-40B4-BE49-F238E27FC236}">
                    <a16:creationId xmlns:a16="http://schemas.microsoft.com/office/drawing/2014/main" id="{0D8956B3-D66B-053F-285A-81E2BCE991C0}"/>
                  </a:ext>
                </a:extLst>
              </p:cNvPr>
              <p:cNvSpPr txBox="1"/>
              <p:nvPr/>
            </p:nvSpPr>
            <p:spPr>
              <a:xfrm>
                <a:off x="2945476" y="3917120"/>
                <a:ext cx="2214582" cy="892552"/>
              </a:xfrm>
              <a:prstGeom prst="rect">
                <a:avLst/>
              </a:prstGeom>
              <a:noFill/>
            </p:spPr>
            <p:txBody>
              <a:bodyPr wrap="square" rtlCol="0">
                <a:spAutoFit/>
              </a:bodyPr>
              <a:lstStyle>
                <a:defPPr>
                  <a:defRPr lang="en-US"/>
                </a:defPPr>
                <a:lvl1pPr algn="ctr">
                  <a:defRPr sz="1600" b="1" i="1">
                    <a:solidFill>
                      <a:srgbClr val="1F497D"/>
                    </a:solidFill>
                    <a:latin typeface="Calibri"/>
                    <a:ea typeface="+mj-ea"/>
                    <a:cs typeface="+mj-cs"/>
                  </a:defRPr>
                </a:lvl1pPr>
              </a:lstStyle>
              <a:p>
                <a:pPr algn="l"/>
                <a:r>
                  <a:rPr lang="en-US" sz="1300" dirty="0"/>
                  <a:t>Acute Care at Home individual waivers for hospitals granted to those that apply and qualify</a:t>
                </a:r>
                <a:endParaRPr lang="en-US" sz="1400" dirty="0"/>
              </a:p>
            </p:txBody>
          </p:sp>
          <p:sp>
            <p:nvSpPr>
              <p:cNvPr id="19" name="Oval 18">
                <a:extLst>
                  <a:ext uri="{FF2B5EF4-FFF2-40B4-BE49-F238E27FC236}">
                    <a16:creationId xmlns:a16="http://schemas.microsoft.com/office/drawing/2014/main" id="{16729F36-F4FE-D0ED-7214-4EF75758ADC9}"/>
                  </a:ext>
                </a:extLst>
              </p:cNvPr>
              <p:cNvSpPr/>
              <p:nvPr/>
            </p:nvSpPr>
            <p:spPr>
              <a:xfrm>
                <a:off x="2779443" y="4261500"/>
                <a:ext cx="182880" cy="182880"/>
              </a:xfrm>
              <a:prstGeom prst="ellipse">
                <a:avLst/>
              </a:prstGeom>
              <a:ln>
                <a:solidFill>
                  <a:srgbClr val="68C8C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1" name="TextBox 20">
                <a:extLst>
                  <a:ext uri="{FF2B5EF4-FFF2-40B4-BE49-F238E27FC236}">
                    <a16:creationId xmlns:a16="http://schemas.microsoft.com/office/drawing/2014/main" id="{732CAD44-FC51-A9A9-44CC-8BFB4DD54D1D}"/>
                  </a:ext>
                </a:extLst>
              </p:cNvPr>
              <p:cNvSpPr txBox="1"/>
              <p:nvPr/>
            </p:nvSpPr>
            <p:spPr>
              <a:xfrm>
                <a:off x="1096266" y="4175697"/>
                <a:ext cx="1763239" cy="369332"/>
              </a:xfrm>
              <a:prstGeom prst="rect">
                <a:avLst/>
              </a:prstGeom>
              <a:noFill/>
            </p:spPr>
            <p:txBody>
              <a:bodyPr wrap="square" rtlCol="0">
                <a:spAutoFit/>
              </a:bodyPr>
              <a:lstStyle/>
              <a:p>
                <a:r>
                  <a:rPr lang="en-US" b="1" dirty="0">
                    <a:solidFill>
                      <a:srgbClr val="68C8CA"/>
                    </a:solidFill>
                  </a:rPr>
                  <a:t>November 2020</a:t>
                </a:r>
              </a:p>
            </p:txBody>
          </p:sp>
        </p:grpSp>
        <p:grpSp>
          <p:nvGrpSpPr>
            <p:cNvPr id="14" name="Group 13">
              <a:extLst>
                <a:ext uri="{FF2B5EF4-FFF2-40B4-BE49-F238E27FC236}">
                  <a16:creationId xmlns:a16="http://schemas.microsoft.com/office/drawing/2014/main" id="{1197EF9D-E4E5-BE15-BB5E-31BA96D90907}"/>
                </a:ext>
              </a:extLst>
            </p:cNvPr>
            <p:cNvGrpSpPr/>
            <p:nvPr/>
          </p:nvGrpSpPr>
          <p:grpSpPr>
            <a:xfrm>
              <a:off x="607085" y="5371996"/>
              <a:ext cx="4635562" cy="507831"/>
              <a:chOff x="589110" y="5479637"/>
              <a:chExt cx="4635562" cy="507831"/>
            </a:xfrm>
          </p:grpSpPr>
          <p:sp>
            <p:nvSpPr>
              <p:cNvPr id="15" name="TextBox 14">
                <a:extLst>
                  <a:ext uri="{FF2B5EF4-FFF2-40B4-BE49-F238E27FC236}">
                    <a16:creationId xmlns:a16="http://schemas.microsoft.com/office/drawing/2014/main" id="{F76ACA23-D8A5-9D85-D46E-8F1A42467488}"/>
                  </a:ext>
                </a:extLst>
              </p:cNvPr>
              <p:cNvSpPr txBox="1"/>
              <p:nvPr/>
            </p:nvSpPr>
            <p:spPr>
              <a:xfrm>
                <a:off x="2924172" y="5479637"/>
                <a:ext cx="2300500" cy="507831"/>
              </a:xfrm>
              <a:prstGeom prst="rect">
                <a:avLst/>
              </a:prstGeom>
              <a:noFill/>
            </p:spPr>
            <p:txBody>
              <a:bodyPr wrap="square" rtlCol="0">
                <a:spAutoFit/>
              </a:bodyPr>
              <a:lstStyle>
                <a:defPPr>
                  <a:defRPr lang="en-US"/>
                </a:defPPr>
                <a:lvl1pPr algn="ctr">
                  <a:defRPr sz="1600" b="1" i="1">
                    <a:solidFill>
                      <a:srgbClr val="1F497D"/>
                    </a:solidFill>
                    <a:latin typeface="Calibri"/>
                    <a:ea typeface="+mj-ea"/>
                    <a:cs typeface="+mj-cs"/>
                  </a:defRPr>
                </a:lvl1pPr>
              </a:lstStyle>
              <a:p>
                <a:pPr algn="l"/>
                <a:r>
                  <a:rPr lang="en-US" sz="1300" dirty="0"/>
                  <a:t>End of PHE and CMS Hospital Without Walls waivers</a:t>
                </a:r>
                <a:r>
                  <a:rPr lang="en-US" sz="1400" dirty="0"/>
                  <a:t> </a:t>
                </a:r>
              </a:p>
            </p:txBody>
          </p:sp>
          <p:sp>
            <p:nvSpPr>
              <p:cNvPr id="16" name="TextBox 15">
                <a:extLst>
                  <a:ext uri="{FF2B5EF4-FFF2-40B4-BE49-F238E27FC236}">
                    <a16:creationId xmlns:a16="http://schemas.microsoft.com/office/drawing/2014/main" id="{FCF19D04-E074-E70F-5E7A-E39C36F157AF}"/>
                  </a:ext>
                </a:extLst>
              </p:cNvPr>
              <p:cNvSpPr txBox="1"/>
              <p:nvPr/>
            </p:nvSpPr>
            <p:spPr>
              <a:xfrm>
                <a:off x="589110" y="5516413"/>
                <a:ext cx="2215688" cy="369332"/>
              </a:xfrm>
              <a:prstGeom prst="rect">
                <a:avLst/>
              </a:prstGeom>
              <a:noFill/>
            </p:spPr>
            <p:txBody>
              <a:bodyPr wrap="square" rtlCol="0">
                <a:spAutoFit/>
              </a:bodyPr>
              <a:lstStyle/>
              <a:p>
                <a:pPr algn="r"/>
                <a:r>
                  <a:rPr lang="en-US" b="1" dirty="0">
                    <a:solidFill>
                      <a:srgbClr val="68C8CA"/>
                    </a:solidFill>
                  </a:rPr>
                  <a:t>      May 2023</a:t>
                </a:r>
              </a:p>
            </p:txBody>
          </p:sp>
          <p:sp>
            <p:nvSpPr>
              <p:cNvPr id="17" name="Oval 16">
                <a:extLst>
                  <a:ext uri="{FF2B5EF4-FFF2-40B4-BE49-F238E27FC236}">
                    <a16:creationId xmlns:a16="http://schemas.microsoft.com/office/drawing/2014/main" id="{A4A1930A-26A4-F1A1-5A89-A71DE1FE3E80}"/>
                  </a:ext>
                </a:extLst>
              </p:cNvPr>
              <p:cNvSpPr/>
              <p:nvPr/>
            </p:nvSpPr>
            <p:spPr>
              <a:xfrm>
                <a:off x="2777396" y="5617747"/>
                <a:ext cx="182880" cy="182880"/>
              </a:xfrm>
              <a:prstGeom prst="ellipse">
                <a:avLst/>
              </a:prstGeom>
              <a:ln>
                <a:solidFill>
                  <a:srgbClr val="68C8C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spTree>
    <p:extLst>
      <p:ext uri="{BB962C8B-B14F-4D97-AF65-F5344CB8AC3E}">
        <p14:creationId xmlns:p14="http://schemas.microsoft.com/office/powerpoint/2010/main" val="425254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B122B-16DB-1701-9755-D6A16BD7C05B}"/>
              </a:ext>
            </a:extLst>
          </p:cNvPr>
          <p:cNvSpPr>
            <a:spLocks noGrp="1"/>
          </p:cNvSpPr>
          <p:nvPr>
            <p:ph type="sldNum" sz="quarter" idx="12"/>
          </p:nvPr>
        </p:nvSpPr>
        <p:spPr/>
        <p:txBody>
          <a:bodyPr/>
          <a:lstStyle/>
          <a:p>
            <a:fld id="{F96F045A-B2C1-B842-9CC2-BC0AF1CE4F8C}" type="slidenum">
              <a:rPr lang="en-US" smtClean="0"/>
              <a:pPr/>
              <a:t>4</a:t>
            </a:fld>
            <a:endParaRPr lang="en-US" dirty="0"/>
          </a:p>
        </p:txBody>
      </p:sp>
      <p:sp>
        <p:nvSpPr>
          <p:cNvPr id="17" name="TextBox 16">
            <a:extLst>
              <a:ext uri="{FF2B5EF4-FFF2-40B4-BE49-F238E27FC236}">
                <a16:creationId xmlns:a16="http://schemas.microsoft.com/office/drawing/2014/main" id="{999AA072-7A1E-99F9-D1DF-1CD3ED7D02F1}"/>
              </a:ext>
            </a:extLst>
          </p:cNvPr>
          <p:cNvSpPr txBox="1"/>
          <p:nvPr/>
        </p:nvSpPr>
        <p:spPr>
          <a:xfrm>
            <a:off x="344839" y="150478"/>
            <a:ext cx="11454226" cy="584775"/>
          </a:xfrm>
          <a:prstGeom prst="rect">
            <a:avLst/>
          </a:prstGeom>
          <a:noFill/>
        </p:spPr>
        <p:txBody>
          <a:bodyPr wrap="square" rtlCol="0">
            <a:spAutoFit/>
          </a:bodyPr>
          <a:lstStyle/>
          <a:p>
            <a:pPr algn="ctr"/>
            <a:r>
              <a:rPr lang="en-US" sz="3200" b="1" dirty="0">
                <a:solidFill>
                  <a:schemeClr val="bg1"/>
                </a:solidFill>
              </a:rPr>
              <a:t>Broad Uptake of the CMS Acute Hospital Care at Home Waiver</a:t>
            </a:r>
          </a:p>
        </p:txBody>
      </p:sp>
      <p:pic>
        <p:nvPicPr>
          <p:cNvPr id="4" name="Picture 3">
            <a:extLst>
              <a:ext uri="{FF2B5EF4-FFF2-40B4-BE49-F238E27FC236}">
                <a16:creationId xmlns:a16="http://schemas.microsoft.com/office/drawing/2014/main" id="{E7D9D131-8BC3-DA64-D0A8-B4971DFBF727}"/>
              </a:ext>
            </a:extLst>
          </p:cNvPr>
          <p:cNvPicPr>
            <a:picLocks noChangeAspect="1"/>
          </p:cNvPicPr>
          <p:nvPr/>
        </p:nvPicPr>
        <p:blipFill>
          <a:blip r:embed="rId2"/>
          <a:stretch>
            <a:fillRect/>
          </a:stretch>
        </p:blipFill>
        <p:spPr>
          <a:xfrm>
            <a:off x="1180228" y="917655"/>
            <a:ext cx="9831543" cy="5940345"/>
          </a:xfrm>
          <a:prstGeom prst="rect">
            <a:avLst/>
          </a:prstGeom>
        </p:spPr>
      </p:pic>
    </p:spTree>
    <p:extLst>
      <p:ext uri="{BB962C8B-B14F-4D97-AF65-F5344CB8AC3E}">
        <p14:creationId xmlns:p14="http://schemas.microsoft.com/office/powerpoint/2010/main" val="23211700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8CD2CDE-6B8C-0A0F-ACE8-FC72C99BC24A}"/>
              </a:ext>
            </a:extLst>
          </p:cNvPr>
          <p:cNvSpPr txBox="1"/>
          <p:nvPr/>
        </p:nvSpPr>
        <p:spPr>
          <a:xfrm>
            <a:off x="0" y="150478"/>
            <a:ext cx="12192000" cy="584775"/>
          </a:xfrm>
          <a:prstGeom prst="rect">
            <a:avLst/>
          </a:prstGeom>
          <a:noFill/>
        </p:spPr>
        <p:txBody>
          <a:bodyPr wrap="square" rtlCol="0">
            <a:spAutoFit/>
          </a:bodyPr>
          <a:lstStyle/>
          <a:p>
            <a:pPr algn="ctr"/>
            <a:r>
              <a:rPr lang="en-US" sz="3200" b="1" dirty="0">
                <a:solidFill>
                  <a:schemeClr val="bg1"/>
                </a:solidFill>
              </a:rPr>
              <a:t>CMS Acute Hospital Care at Home Waiver Requirements &amp; Legislation</a:t>
            </a:r>
          </a:p>
        </p:txBody>
      </p:sp>
      <p:sp>
        <p:nvSpPr>
          <p:cNvPr id="27" name="Text Placeholder 2">
            <a:extLst>
              <a:ext uri="{FF2B5EF4-FFF2-40B4-BE49-F238E27FC236}">
                <a16:creationId xmlns:a16="http://schemas.microsoft.com/office/drawing/2014/main" id="{F7E2BC1B-EC75-2FFE-219E-86324BF90C58}"/>
              </a:ext>
            </a:extLst>
          </p:cNvPr>
          <p:cNvSpPr txBox="1">
            <a:spLocks/>
          </p:cNvSpPr>
          <p:nvPr/>
        </p:nvSpPr>
        <p:spPr>
          <a:xfrm>
            <a:off x="864235" y="1436272"/>
            <a:ext cx="5157787" cy="48577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accent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solidFill>
            </a:endParaRPr>
          </a:p>
        </p:txBody>
      </p:sp>
      <p:sp>
        <p:nvSpPr>
          <p:cNvPr id="30" name="Content Placeholder 3">
            <a:extLst>
              <a:ext uri="{FF2B5EF4-FFF2-40B4-BE49-F238E27FC236}">
                <a16:creationId xmlns:a16="http://schemas.microsoft.com/office/drawing/2014/main" id="{46D08ECE-63D7-AF04-36C5-D562DD1B41F6}"/>
              </a:ext>
            </a:extLst>
          </p:cNvPr>
          <p:cNvSpPr txBox="1">
            <a:spLocks/>
          </p:cNvSpPr>
          <p:nvPr/>
        </p:nvSpPr>
        <p:spPr>
          <a:xfrm>
            <a:off x="336368" y="1444210"/>
            <a:ext cx="5966460" cy="4170363"/>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70C0"/>
                </a:solidFill>
              </a:rPr>
              <a:t>Necessary Services</a:t>
            </a:r>
          </a:p>
          <a:p>
            <a:pPr marL="0" indent="0">
              <a:buNone/>
            </a:pPr>
            <a:r>
              <a:rPr lang="en-US" sz="1600" b="1" dirty="0">
                <a:solidFill>
                  <a:srgbClr val="000000"/>
                </a:solidFill>
              </a:rPr>
              <a:t>Provide or contract for the following services:</a:t>
            </a:r>
          </a:p>
          <a:p>
            <a:pPr lvl="1"/>
            <a:r>
              <a:rPr lang="en-US" sz="1600" dirty="0">
                <a:solidFill>
                  <a:srgbClr val="000000"/>
                </a:solidFill>
              </a:rPr>
              <a:t>Pharmacy</a:t>
            </a:r>
          </a:p>
          <a:p>
            <a:pPr lvl="1"/>
            <a:r>
              <a:rPr lang="en-US" sz="1600" dirty="0">
                <a:solidFill>
                  <a:srgbClr val="000000"/>
                </a:solidFill>
              </a:rPr>
              <a:t>Infusion</a:t>
            </a:r>
            <a:endParaRPr lang="en-US" sz="1600" dirty="0"/>
          </a:p>
          <a:p>
            <a:pPr lvl="1"/>
            <a:r>
              <a:rPr lang="en-US" sz="1600" dirty="0">
                <a:solidFill>
                  <a:srgbClr val="000000"/>
                </a:solidFill>
              </a:rPr>
              <a:t>Respiratory care including oxygen delivery</a:t>
            </a:r>
          </a:p>
          <a:p>
            <a:pPr lvl="1"/>
            <a:r>
              <a:rPr lang="en-US" sz="1600" dirty="0">
                <a:solidFill>
                  <a:srgbClr val="000000"/>
                </a:solidFill>
              </a:rPr>
              <a:t>Diagnostics (labs, radiology)</a:t>
            </a:r>
          </a:p>
          <a:p>
            <a:pPr lvl="1"/>
            <a:r>
              <a:rPr lang="en-US" sz="1600" dirty="0">
                <a:solidFill>
                  <a:srgbClr val="000000"/>
                </a:solidFill>
              </a:rPr>
              <a:t>Monitoring with at least two sets of patient vitals daily</a:t>
            </a:r>
          </a:p>
          <a:p>
            <a:pPr lvl="1"/>
            <a:r>
              <a:rPr lang="en-US" sz="1600" dirty="0">
                <a:solidFill>
                  <a:srgbClr val="000000"/>
                </a:solidFill>
              </a:rPr>
              <a:t>Transportation</a:t>
            </a:r>
          </a:p>
          <a:p>
            <a:pPr lvl="1"/>
            <a:r>
              <a:rPr lang="en-US" sz="1600" dirty="0">
                <a:solidFill>
                  <a:srgbClr val="000000"/>
                </a:solidFill>
              </a:rPr>
              <a:t>Food services (patients may decline in favor of their own food if clinically appropriate)</a:t>
            </a:r>
          </a:p>
          <a:p>
            <a:pPr lvl="1"/>
            <a:r>
              <a:rPr lang="en-US" sz="1600" dirty="0">
                <a:solidFill>
                  <a:srgbClr val="000000"/>
                </a:solidFill>
              </a:rPr>
              <a:t>Durable Medical Equipment</a:t>
            </a:r>
          </a:p>
          <a:p>
            <a:pPr lvl="1"/>
            <a:r>
              <a:rPr lang="en-US" sz="1600" dirty="0">
                <a:solidFill>
                  <a:srgbClr val="000000"/>
                </a:solidFill>
              </a:rPr>
              <a:t>Physical, Occupational, and Speech Therapy</a:t>
            </a:r>
          </a:p>
          <a:p>
            <a:pPr lvl="1"/>
            <a:r>
              <a:rPr lang="en-US" sz="1600" dirty="0">
                <a:solidFill>
                  <a:srgbClr val="000000"/>
                </a:solidFill>
              </a:rPr>
              <a:t>Social work and care coordination</a:t>
            </a:r>
            <a:endParaRPr lang="en-US" sz="1600" dirty="0"/>
          </a:p>
        </p:txBody>
      </p:sp>
      <p:sp>
        <p:nvSpPr>
          <p:cNvPr id="33" name="Content Placeholder 5">
            <a:extLst>
              <a:ext uri="{FF2B5EF4-FFF2-40B4-BE49-F238E27FC236}">
                <a16:creationId xmlns:a16="http://schemas.microsoft.com/office/drawing/2014/main" id="{F33C7538-8443-AB6C-BAC3-0A12155CB899}"/>
              </a:ext>
            </a:extLst>
          </p:cNvPr>
          <p:cNvSpPr txBox="1">
            <a:spLocks/>
          </p:cNvSpPr>
          <p:nvPr/>
        </p:nvSpPr>
        <p:spPr>
          <a:xfrm>
            <a:off x="6497819" y="1431509"/>
            <a:ext cx="5357813" cy="4195763"/>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70C0"/>
                </a:solidFill>
              </a:rPr>
              <a:t>Additional Criteria </a:t>
            </a:r>
          </a:p>
          <a:p>
            <a:r>
              <a:rPr lang="en-US" sz="1600" dirty="0"/>
              <a:t>At least one daily MD/APP visit, which can be remote after the initial in-person History and Physical Exam performed in the hospital or ED.</a:t>
            </a:r>
          </a:p>
          <a:p>
            <a:r>
              <a:rPr lang="en-US" sz="1600" dirty="0"/>
              <a:t>At least two in-person daily visits by RN or MIH/CP. If both in-person visits performed by MIH/CP, additional daily remote RN visit to develop a nursing plan.</a:t>
            </a:r>
          </a:p>
          <a:p>
            <a:r>
              <a:rPr lang="en-US" sz="1600" dirty="0"/>
              <a:t>In-home appropriate emergency personnel response to a patient’s home within 30 minutes, if needed.</a:t>
            </a:r>
          </a:p>
          <a:p>
            <a:r>
              <a:rPr lang="en-US" sz="1600" dirty="0"/>
              <a:t>Must develop or use patient selection criteria.</a:t>
            </a:r>
          </a:p>
          <a:p>
            <a:r>
              <a:rPr lang="en-US" sz="1600" dirty="0"/>
              <a:t>Agree to voluntarily provide volume, escalation rate, and unanticipated mortality to CMS.</a:t>
            </a:r>
          </a:p>
          <a:p>
            <a:r>
              <a:rPr lang="en-US" sz="1600" dirty="0"/>
              <a:t>Establish a local safety committee (like Mortality                and Morbidity team) to review reported metrics.</a:t>
            </a:r>
          </a:p>
        </p:txBody>
      </p:sp>
      <p:cxnSp>
        <p:nvCxnSpPr>
          <p:cNvPr id="36" name="Straight Connector 35">
            <a:extLst>
              <a:ext uri="{FF2B5EF4-FFF2-40B4-BE49-F238E27FC236}">
                <a16:creationId xmlns:a16="http://schemas.microsoft.com/office/drawing/2014/main" id="{B0F58441-D4FE-1478-A873-18570E5E9067}"/>
              </a:ext>
            </a:extLst>
          </p:cNvPr>
          <p:cNvCxnSpPr/>
          <p:nvPr/>
        </p:nvCxnSpPr>
        <p:spPr>
          <a:xfrm>
            <a:off x="6365458" y="1431509"/>
            <a:ext cx="0" cy="4344042"/>
          </a:xfrm>
          <a:prstGeom prst="line">
            <a:avLst/>
          </a:prstGeom>
          <a:ln w="22225">
            <a:solidFill>
              <a:srgbClr val="92D05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7893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B122B-16DB-1701-9755-D6A16BD7C05B}"/>
              </a:ext>
            </a:extLst>
          </p:cNvPr>
          <p:cNvSpPr>
            <a:spLocks noGrp="1"/>
          </p:cNvSpPr>
          <p:nvPr>
            <p:ph type="sldNum" sz="quarter" idx="12"/>
          </p:nvPr>
        </p:nvSpPr>
        <p:spPr/>
        <p:txBody>
          <a:bodyPr/>
          <a:lstStyle/>
          <a:p>
            <a:fld id="{F96F045A-B2C1-B842-9CC2-BC0AF1CE4F8C}" type="slidenum">
              <a:rPr lang="en-US" smtClean="0"/>
              <a:pPr/>
              <a:t>6</a:t>
            </a:fld>
            <a:endParaRPr lang="en-US" dirty="0"/>
          </a:p>
        </p:txBody>
      </p:sp>
      <p:sp>
        <p:nvSpPr>
          <p:cNvPr id="17" name="TextBox 16">
            <a:extLst>
              <a:ext uri="{FF2B5EF4-FFF2-40B4-BE49-F238E27FC236}">
                <a16:creationId xmlns:a16="http://schemas.microsoft.com/office/drawing/2014/main" id="{999AA072-7A1E-99F9-D1DF-1CD3ED7D02F1}"/>
              </a:ext>
            </a:extLst>
          </p:cNvPr>
          <p:cNvSpPr txBox="1"/>
          <p:nvPr/>
        </p:nvSpPr>
        <p:spPr>
          <a:xfrm>
            <a:off x="344839" y="150478"/>
            <a:ext cx="11454226" cy="584775"/>
          </a:xfrm>
          <a:prstGeom prst="rect">
            <a:avLst/>
          </a:prstGeom>
          <a:noFill/>
        </p:spPr>
        <p:txBody>
          <a:bodyPr wrap="square" rtlCol="0">
            <a:spAutoFit/>
          </a:bodyPr>
          <a:lstStyle/>
          <a:p>
            <a:r>
              <a:rPr lang="en-US" sz="3200" b="1" dirty="0">
                <a:solidFill>
                  <a:schemeClr val="bg1"/>
                </a:solidFill>
              </a:rPr>
              <a:t>Consolidated Appropriations Act of 2023</a:t>
            </a:r>
          </a:p>
        </p:txBody>
      </p:sp>
      <p:pic>
        <p:nvPicPr>
          <p:cNvPr id="4" name="Picture 3">
            <a:extLst>
              <a:ext uri="{FF2B5EF4-FFF2-40B4-BE49-F238E27FC236}">
                <a16:creationId xmlns:a16="http://schemas.microsoft.com/office/drawing/2014/main" id="{1C28F0F5-104C-959C-2A66-1AE57598445D}"/>
              </a:ext>
            </a:extLst>
          </p:cNvPr>
          <p:cNvPicPr>
            <a:picLocks noChangeAspect="1"/>
          </p:cNvPicPr>
          <p:nvPr/>
        </p:nvPicPr>
        <p:blipFill>
          <a:blip r:embed="rId2"/>
          <a:stretch>
            <a:fillRect/>
          </a:stretch>
        </p:blipFill>
        <p:spPr>
          <a:xfrm>
            <a:off x="1701776" y="1002369"/>
            <a:ext cx="4242419" cy="4250689"/>
          </a:xfrm>
          <a:prstGeom prst="rect">
            <a:avLst/>
          </a:prstGeom>
          <a:ln>
            <a:solidFill>
              <a:schemeClr val="tx1"/>
            </a:solidFill>
          </a:ln>
        </p:spPr>
      </p:pic>
      <p:pic>
        <p:nvPicPr>
          <p:cNvPr id="6" name="Picture 5">
            <a:extLst>
              <a:ext uri="{FF2B5EF4-FFF2-40B4-BE49-F238E27FC236}">
                <a16:creationId xmlns:a16="http://schemas.microsoft.com/office/drawing/2014/main" id="{D84E4C9E-AD65-F776-04A4-FA0E18E064C9}"/>
              </a:ext>
            </a:extLst>
          </p:cNvPr>
          <p:cNvPicPr>
            <a:picLocks noChangeAspect="1"/>
          </p:cNvPicPr>
          <p:nvPr/>
        </p:nvPicPr>
        <p:blipFill>
          <a:blip r:embed="rId3"/>
          <a:stretch>
            <a:fillRect/>
          </a:stretch>
        </p:blipFill>
        <p:spPr>
          <a:xfrm>
            <a:off x="6052819" y="1002369"/>
            <a:ext cx="4615181" cy="4250689"/>
          </a:xfrm>
          <a:prstGeom prst="rect">
            <a:avLst/>
          </a:prstGeom>
          <a:ln>
            <a:solidFill>
              <a:schemeClr val="tx1"/>
            </a:solidFill>
          </a:ln>
        </p:spPr>
      </p:pic>
      <p:pic>
        <p:nvPicPr>
          <p:cNvPr id="8" name="Picture 7">
            <a:extLst>
              <a:ext uri="{FF2B5EF4-FFF2-40B4-BE49-F238E27FC236}">
                <a16:creationId xmlns:a16="http://schemas.microsoft.com/office/drawing/2014/main" id="{A94F53A6-B59A-3D81-7A19-61816693CCE0}"/>
              </a:ext>
            </a:extLst>
          </p:cNvPr>
          <p:cNvPicPr>
            <a:picLocks noChangeAspect="1"/>
          </p:cNvPicPr>
          <p:nvPr/>
        </p:nvPicPr>
        <p:blipFill rotWithShape="1">
          <a:blip r:embed="rId4"/>
          <a:srcRect t="45225"/>
          <a:stretch/>
        </p:blipFill>
        <p:spPr>
          <a:xfrm>
            <a:off x="3027259" y="5369821"/>
            <a:ext cx="5833872" cy="1488179"/>
          </a:xfrm>
          <a:prstGeom prst="rect">
            <a:avLst/>
          </a:prstGeom>
        </p:spPr>
      </p:pic>
    </p:spTree>
    <p:extLst>
      <p:ext uri="{BB962C8B-B14F-4D97-AF65-F5344CB8AC3E}">
        <p14:creationId xmlns:p14="http://schemas.microsoft.com/office/powerpoint/2010/main" val="2807071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8CD2CDE-6B8C-0A0F-ACE8-FC72C99BC24A}"/>
              </a:ext>
            </a:extLst>
          </p:cNvPr>
          <p:cNvSpPr txBox="1"/>
          <p:nvPr/>
        </p:nvSpPr>
        <p:spPr>
          <a:xfrm>
            <a:off x="0" y="218814"/>
            <a:ext cx="12192000" cy="964367"/>
          </a:xfrm>
          <a:prstGeom prst="rect">
            <a:avLst/>
          </a:prstGeom>
          <a:noFill/>
        </p:spPr>
        <p:txBody>
          <a:bodyPr wrap="square" rtlCol="0">
            <a:spAutoFit/>
          </a:bodyPr>
          <a:lstStyle/>
          <a:p>
            <a:pPr algn="ctr">
              <a:lnSpc>
                <a:spcPts val="3440"/>
              </a:lnSpc>
            </a:pPr>
            <a:r>
              <a:rPr lang="en-US" sz="3200" b="1" dirty="0">
                <a:solidFill>
                  <a:schemeClr val="bg1"/>
                </a:solidFill>
              </a:rPr>
              <a:t>Reporting Requirements / Report Topics of the </a:t>
            </a:r>
            <a:br>
              <a:rPr lang="en-US" sz="3200" b="1" dirty="0">
                <a:solidFill>
                  <a:schemeClr val="bg1"/>
                </a:solidFill>
              </a:rPr>
            </a:br>
            <a:r>
              <a:rPr lang="en-US" sz="3200" b="1" dirty="0">
                <a:solidFill>
                  <a:schemeClr val="bg1"/>
                </a:solidFill>
              </a:rPr>
              <a:t>CMS Acute Hospital Care at Home Waiver Legislation  </a:t>
            </a:r>
          </a:p>
        </p:txBody>
      </p:sp>
      <p:sp>
        <p:nvSpPr>
          <p:cNvPr id="2" name="Content Placeholder 3">
            <a:extLst>
              <a:ext uri="{FF2B5EF4-FFF2-40B4-BE49-F238E27FC236}">
                <a16:creationId xmlns:a16="http://schemas.microsoft.com/office/drawing/2014/main" id="{4FCE769F-EEAE-7BBF-DBA0-F2BF2FAA5852}"/>
              </a:ext>
            </a:extLst>
          </p:cNvPr>
          <p:cNvSpPr txBox="1">
            <a:spLocks/>
          </p:cNvSpPr>
          <p:nvPr/>
        </p:nvSpPr>
        <p:spPr>
          <a:xfrm>
            <a:off x="253340" y="1690497"/>
            <a:ext cx="11685320" cy="4579674"/>
          </a:xfrm>
          <a:prstGeom prst="rect">
            <a:avLst/>
          </a:prstGeom>
          <a:noFill/>
        </p:spPr>
        <p:txBody>
          <a:bodyPr numCol="2" spcCol="4572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66688">
              <a:lnSpc>
                <a:spcPct val="107000"/>
              </a:lnSpc>
              <a:spcBef>
                <a:spcPts val="0"/>
              </a:spcBef>
              <a:buNone/>
            </a:pPr>
            <a:r>
              <a:rPr lang="en-US" sz="1800" spc="-50" dirty="0">
                <a:effectLst/>
                <a:latin typeface="DeVinne"/>
                <a:ea typeface="Calibri" panose="020F0502020204030204" pitchFamily="34" charset="0"/>
                <a:cs typeface="DeVinne"/>
              </a:rPr>
              <a:t>‘‘(1) IN GENERAL.—The Secretary shall conduct a study to—</a:t>
            </a:r>
            <a:endParaRPr lang="en-US" sz="1800" spc="-5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166688">
              <a:lnSpc>
                <a:spcPct val="107000"/>
              </a:lnSpc>
              <a:spcBef>
                <a:spcPts val="0"/>
              </a:spcBef>
              <a:buNone/>
            </a:pPr>
            <a:r>
              <a:rPr lang="en-US" sz="1800" spc="-50" dirty="0">
                <a:effectLst/>
                <a:latin typeface="DeVinne"/>
                <a:ea typeface="Calibri" panose="020F0502020204030204" pitchFamily="34" charset="0"/>
                <a:cs typeface="DeVinne"/>
              </a:rPr>
              <a:t>‘‘(A) analyze, to the extent practicable, the criteria established by hospitals under the Acute Hospital Care at Home initiative of the Secretary to determine which individuals may be furnished services under such initiative; and</a:t>
            </a:r>
            <a:endParaRPr lang="en-US" sz="1800" spc="-5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166688">
              <a:lnSpc>
                <a:spcPct val="107000"/>
              </a:lnSpc>
              <a:spcBef>
                <a:spcPts val="0"/>
              </a:spcBef>
              <a:buNone/>
            </a:pPr>
            <a:r>
              <a:rPr lang="en-US" sz="1800" spc="-50" dirty="0">
                <a:effectLst/>
                <a:latin typeface="DeVinne"/>
                <a:ea typeface="Calibri" panose="020F0502020204030204" pitchFamily="34" charset="0"/>
                <a:cs typeface="DeVinne"/>
              </a:rPr>
              <a:t>‘‘(B) analyze and compare, to the extent practicable—</a:t>
            </a:r>
            <a:endParaRPr lang="en-US" sz="1800" spc="-5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166688">
              <a:lnSpc>
                <a:spcPct val="107000"/>
              </a:lnSpc>
              <a:spcBef>
                <a:spcPts val="0"/>
              </a:spcBef>
              <a:buNone/>
            </a:pPr>
            <a:r>
              <a:rPr lang="en-US" sz="1800" spc="-50" dirty="0">
                <a:effectLst/>
                <a:latin typeface="DeVinne"/>
                <a:ea typeface="Calibri" panose="020F0502020204030204" pitchFamily="34" charset="0"/>
                <a:cs typeface="DeVinne"/>
              </a:rPr>
              <a:t>‘‘(</a:t>
            </a:r>
            <a:r>
              <a:rPr lang="en-US" sz="1800" spc="-50" dirty="0" err="1">
                <a:effectLst/>
                <a:latin typeface="DeVinne"/>
                <a:ea typeface="Calibri" panose="020F0502020204030204" pitchFamily="34" charset="0"/>
                <a:cs typeface="DeVinne"/>
              </a:rPr>
              <a:t>i</a:t>
            </a:r>
            <a:r>
              <a:rPr lang="en-US" sz="1800" spc="-50" dirty="0">
                <a:effectLst/>
                <a:latin typeface="DeVinne"/>
                <a:ea typeface="Calibri" panose="020F0502020204030204" pitchFamily="34" charset="0"/>
                <a:cs typeface="DeVinne"/>
              </a:rPr>
              <a:t>) quality of care furnished to individuals with similar conditions and characteristics in the inpatient setting and</a:t>
            </a:r>
            <a:r>
              <a:rPr lang="en-US" sz="1800" spc="-50" dirty="0">
                <a:effectLst/>
                <a:latin typeface="Times-Roman"/>
                <a:ea typeface="Calibri" panose="020F0502020204030204" pitchFamily="34" charset="0"/>
                <a:cs typeface="Times-Roman"/>
              </a:rPr>
              <a:t> </a:t>
            </a:r>
            <a:r>
              <a:rPr lang="en-US" sz="1800" spc="-50" dirty="0">
                <a:effectLst/>
                <a:latin typeface="DeVinne"/>
                <a:ea typeface="Calibri" panose="020F0502020204030204" pitchFamily="34" charset="0"/>
                <a:cs typeface="DeVinne"/>
              </a:rPr>
              <a:t>through the Acute Hospital Care at Home</a:t>
            </a:r>
            <a:r>
              <a:rPr lang="en-US" sz="1800" spc="-50" dirty="0">
                <a:effectLst/>
                <a:latin typeface="Times-Roman"/>
                <a:ea typeface="Calibri" panose="020F0502020204030204" pitchFamily="34" charset="0"/>
                <a:cs typeface="Times-Roman"/>
              </a:rPr>
              <a:t> </a:t>
            </a:r>
            <a:r>
              <a:rPr lang="en-US" sz="1800" spc="-50" dirty="0">
                <a:effectLst/>
                <a:latin typeface="DeVinne"/>
                <a:ea typeface="Calibri" panose="020F0502020204030204" pitchFamily="34" charset="0"/>
                <a:cs typeface="DeVinne"/>
              </a:rPr>
              <a:t>initiative, including health outcomes, hospital readmission rates, hospital mortality</a:t>
            </a:r>
            <a:r>
              <a:rPr lang="en-US" sz="1800" spc="-50" dirty="0">
                <a:effectLst/>
                <a:latin typeface="Times-Roman"/>
                <a:ea typeface="Calibri" panose="020F0502020204030204" pitchFamily="34" charset="0"/>
                <a:cs typeface="Times-Roman"/>
              </a:rPr>
              <a:t> </a:t>
            </a:r>
            <a:r>
              <a:rPr lang="en-US" sz="1800" spc="-50" dirty="0">
                <a:effectLst/>
                <a:latin typeface="DeVinne"/>
                <a:ea typeface="Calibri" panose="020F0502020204030204" pitchFamily="34" charset="0"/>
                <a:cs typeface="DeVinne"/>
              </a:rPr>
              <a:t>rates, length of stay, infection rates, and</a:t>
            </a:r>
            <a:r>
              <a:rPr lang="en-US" sz="1800" spc="-50" dirty="0">
                <a:effectLst/>
                <a:latin typeface="Times-Roman"/>
                <a:ea typeface="Calibri" panose="020F0502020204030204" pitchFamily="34" charset="0"/>
                <a:cs typeface="Times-Roman"/>
              </a:rPr>
              <a:t> </a:t>
            </a:r>
            <a:r>
              <a:rPr lang="en-US" sz="1800" spc="-50" dirty="0">
                <a:effectLst/>
                <a:latin typeface="DeVinne"/>
                <a:ea typeface="Calibri" panose="020F0502020204030204" pitchFamily="34" charset="0"/>
                <a:cs typeface="DeVinne"/>
              </a:rPr>
              <a:t>patient experience of care;</a:t>
            </a:r>
            <a:br>
              <a:rPr lang="en-US" sz="1800" spc="-50" dirty="0">
                <a:effectLst/>
                <a:latin typeface="DeVinne"/>
                <a:ea typeface="Calibri" panose="020F0502020204030204" pitchFamily="34" charset="0"/>
                <a:cs typeface="DeVinne"/>
              </a:rPr>
            </a:br>
            <a:br>
              <a:rPr lang="en-US" sz="1800" spc="-50" dirty="0">
                <a:effectLst/>
                <a:latin typeface="DeVinne"/>
                <a:ea typeface="Calibri" panose="020F0502020204030204" pitchFamily="34" charset="0"/>
                <a:cs typeface="DeVinne"/>
              </a:rPr>
            </a:br>
            <a:br>
              <a:rPr lang="en-US" sz="1800" spc="-50" dirty="0">
                <a:effectLst/>
                <a:latin typeface="DeVinne"/>
                <a:ea typeface="Calibri" panose="020F0502020204030204" pitchFamily="34" charset="0"/>
                <a:cs typeface="DeVinne"/>
              </a:rPr>
            </a:br>
            <a:endParaRPr lang="en-US" sz="1800" spc="-50" dirty="0">
              <a:effectLst/>
              <a:latin typeface="DeVinne"/>
              <a:ea typeface="Calibri" panose="020F0502020204030204" pitchFamily="34" charset="0"/>
              <a:cs typeface="DeVinne"/>
            </a:endParaRPr>
          </a:p>
          <a:p>
            <a:pPr marL="177800" marR="0" indent="-166688">
              <a:lnSpc>
                <a:spcPct val="107000"/>
              </a:lnSpc>
              <a:spcBef>
                <a:spcPts val="0"/>
              </a:spcBef>
              <a:spcAft>
                <a:spcPts val="0"/>
              </a:spcAft>
              <a:buNone/>
            </a:pPr>
            <a:r>
              <a:rPr lang="en-US" sz="1800" spc="-50" dirty="0">
                <a:effectLst/>
                <a:latin typeface="DeVinne"/>
                <a:ea typeface="Calibri" panose="020F0502020204030204" pitchFamily="34" charset="0"/>
                <a:cs typeface="DeVinne"/>
              </a:rPr>
              <a:t>‘‘(ii) clinical conditions treated and diagnosis-related groups of discharges from the inpatient setting and under the Acute</a:t>
            </a:r>
            <a:r>
              <a:rPr lang="en-US" sz="1800" spc="-50" dirty="0">
                <a:effectLst/>
                <a:latin typeface="Times-Roman"/>
                <a:ea typeface="Calibri" panose="020F0502020204030204" pitchFamily="34" charset="0"/>
                <a:cs typeface="Times-Roman"/>
              </a:rPr>
              <a:t> </a:t>
            </a:r>
            <a:r>
              <a:rPr lang="en-US" sz="1800" spc="-50" dirty="0">
                <a:effectLst/>
                <a:latin typeface="DeVinne"/>
                <a:ea typeface="Calibri" panose="020F0502020204030204" pitchFamily="34" charset="0"/>
                <a:cs typeface="DeVinne"/>
              </a:rPr>
              <a:t>Hospital Care at Home initiative;</a:t>
            </a:r>
            <a:endParaRPr lang="en-US" sz="1800" spc="-50" dirty="0">
              <a:effectLst/>
              <a:latin typeface="Calibri" panose="020F0502020204030204" pitchFamily="34" charset="0"/>
              <a:ea typeface="Calibri" panose="020F0502020204030204" pitchFamily="34" charset="0"/>
              <a:cs typeface="Times New Roman" panose="02020603050405020304" pitchFamily="18" charset="0"/>
            </a:endParaRPr>
          </a:p>
          <a:p>
            <a:pPr marL="177800" marR="0" indent="-166688">
              <a:lnSpc>
                <a:spcPct val="107000"/>
              </a:lnSpc>
              <a:spcBef>
                <a:spcPts val="0"/>
              </a:spcBef>
              <a:spcAft>
                <a:spcPts val="0"/>
              </a:spcAft>
              <a:buNone/>
            </a:pPr>
            <a:r>
              <a:rPr lang="en-US" sz="1800" spc="-50" dirty="0">
                <a:effectLst/>
                <a:latin typeface="DeVinne"/>
                <a:ea typeface="Calibri" panose="020F0502020204030204" pitchFamily="34" charset="0"/>
                <a:cs typeface="DeVinne"/>
              </a:rPr>
              <a:t>‘‘(iii) costs incurred by furnishing care in the inpatient setting and through the Acute Hospital Care at Home initiative;</a:t>
            </a:r>
            <a:endParaRPr lang="en-US" sz="1800" spc="-50" dirty="0">
              <a:effectLst/>
              <a:latin typeface="Calibri" panose="020F0502020204030204" pitchFamily="34" charset="0"/>
              <a:ea typeface="Calibri" panose="020F0502020204030204" pitchFamily="34" charset="0"/>
              <a:cs typeface="Times New Roman" panose="02020603050405020304" pitchFamily="18" charset="0"/>
            </a:endParaRPr>
          </a:p>
          <a:p>
            <a:pPr marL="177800" marR="0" indent="-166688">
              <a:lnSpc>
                <a:spcPct val="107000"/>
              </a:lnSpc>
              <a:spcBef>
                <a:spcPts val="0"/>
              </a:spcBef>
              <a:spcAft>
                <a:spcPts val="0"/>
              </a:spcAft>
              <a:buNone/>
            </a:pPr>
            <a:r>
              <a:rPr lang="en-US" sz="1800" spc="-50" dirty="0">
                <a:effectLst/>
                <a:latin typeface="DeVinne"/>
                <a:ea typeface="Calibri" panose="020F0502020204030204" pitchFamily="34" charset="0"/>
                <a:cs typeface="DeVinne"/>
              </a:rPr>
              <a:t>‘‘(iv) the quantity, mix and intensity of such services (such as in-person visits and virtual contacts with patients) furnished in the Acute Hospital Care at Home initiative and furnished in the inpatient setting; and</a:t>
            </a:r>
            <a:endParaRPr lang="en-US" sz="1800" spc="-50" dirty="0">
              <a:effectLst/>
              <a:latin typeface="Calibri" panose="020F0502020204030204" pitchFamily="34" charset="0"/>
              <a:ea typeface="Calibri" panose="020F0502020204030204" pitchFamily="34" charset="0"/>
              <a:cs typeface="Times New Roman" panose="02020603050405020304" pitchFamily="18" charset="0"/>
            </a:endParaRPr>
          </a:p>
          <a:p>
            <a:pPr marL="177800" marR="0" indent="-166688">
              <a:lnSpc>
                <a:spcPct val="107000"/>
              </a:lnSpc>
              <a:spcBef>
                <a:spcPts val="0"/>
              </a:spcBef>
              <a:spcAft>
                <a:spcPts val="0"/>
              </a:spcAft>
              <a:buNone/>
            </a:pPr>
            <a:r>
              <a:rPr lang="en-US" sz="1800" spc="-50" dirty="0">
                <a:effectLst/>
                <a:latin typeface="DeVinne"/>
                <a:ea typeface="Calibri" panose="020F0502020204030204" pitchFamily="34" charset="0"/>
                <a:cs typeface="DeVinne"/>
              </a:rPr>
              <a:t>‘‘(v) socioeconomic information on beneficiaries treated under the initiative, including racial and ethnic data, income, and whether such beneficiaries are dually eligible for benefits under this title and title XIX.‘</a:t>
            </a:r>
            <a:endParaRPr lang="en-US" sz="1800" spc="-5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166688">
              <a:lnSpc>
                <a:spcPct val="107000"/>
              </a:lnSpc>
              <a:spcBef>
                <a:spcPts val="0"/>
              </a:spcBef>
              <a:buNone/>
            </a:pPr>
            <a:endParaRPr lang="en-US" sz="1800" spc="-5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D78F4657-218A-305C-7F0A-B5EF275744EE}"/>
              </a:ext>
            </a:extLst>
          </p:cNvPr>
          <p:cNvCxnSpPr/>
          <p:nvPr/>
        </p:nvCxnSpPr>
        <p:spPr>
          <a:xfrm>
            <a:off x="6096000" y="1690497"/>
            <a:ext cx="0" cy="4344042"/>
          </a:xfrm>
          <a:prstGeom prst="line">
            <a:avLst/>
          </a:prstGeom>
          <a:ln w="22225">
            <a:solidFill>
              <a:srgbClr val="92D05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2024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2_Custom Design">
  <a:themeElements>
    <a:clrScheme name="MH Colo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MH Colo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MH Colo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576B5C45202498FA5DE62FDA9580F" ma:contentTypeVersion="9" ma:contentTypeDescription="Create a new document." ma:contentTypeScope="" ma:versionID="78cbd3c6881e77b4e1a0ea177b9dd1ad">
  <xsd:schema xmlns:xsd="http://www.w3.org/2001/XMLSchema" xmlns:xs="http://www.w3.org/2001/XMLSchema" xmlns:p="http://schemas.microsoft.com/office/2006/metadata/properties" xmlns:ns2="0442dfed-9bb7-4136-b926-a6235270e0fa" xmlns:ns3="3a4f46d8-e16f-4e82-afa2-f616a2551fb9" targetNamespace="http://schemas.microsoft.com/office/2006/metadata/properties" ma:root="true" ma:fieldsID="db53ff5dc26542e88bea231fe41ee08d" ns2:_="" ns3:_="">
    <xsd:import namespace="0442dfed-9bb7-4136-b926-a6235270e0fa"/>
    <xsd:import namespace="3a4f46d8-e16f-4e82-afa2-f616a2551f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42dfed-9bb7-4136-b926-a6235270e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4f46d8-e16f-4e82-afa2-f616a2551f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D885FB-1D5C-410C-90C4-6673BB63C41A}">
  <ds:schemaRefs>
    <ds:schemaRef ds:uri="3a4f46d8-e16f-4e82-afa2-f616a2551fb9"/>
    <ds:schemaRef ds:uri="http://schemas.microsoft.com/office/infopath/2007/PartnerControls"/>
    <ds:schemaRef ds:uri="http://purl.org/dc/terms/"/>
    <ds:schemaRef ds:uri="http://purl.org/dc/elements/1.1/"/>
    <ds:schemaRef ds:uri="http://schemas.microsoft.com/office/2006/metadata/properties"/>
    <ds:schemaRef ds:uri="http://purl.org/dc/dcmitype/"/>
    <ds:schemaRef ds:uri="0442dfed-9bb7-4136-b926-a6235270e0fa"/>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20482DA-24AB-4DF8-9F68-AE4B501A54E5}">
  <ds:schemaRefs>
    <ds:schemaRef ds:uri="0442dfed-9bb7-4136-b926-a6235270e0fa"/>
    <ds:schemaRef ds:uri="3a4f46d8-e16f-4e82-afa2-f616a2551f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3FE8EA-7B44-4938-A5E5-E89B52708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730</TotalTime>
  <Words>887</Words>
  <Application>Microsoft Office PowerPoint</Application>
  <PresentationFormat>Widescreen</PresentationFormat>
  <Paragraphs>63</Paragraphs>
  <Slides>7</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vt:i4>
      </vt:variant>
    </vt:vector>
  </HeadingPairs>
  <TitlesOfParts>
    <vt:vector size="18" baseType="lpstr">
      <vt:lpstr>Arial</vt:lpstr>
      <vt:lpstr>Arial Black</vt:lpstr>
      <vt:lpstr>Calibri</vt:lpstr>
      <vt:lpstr>Calibri Light</vt:lpstr>
      <vt:lpstr>Courier New</vt:lpstr>
      <vt:lpstr>DeVinne</vt:lpstr>
      <vt:lpstr>Times-Roman</vt:lpstr>
      <vt:lpstr>2_Custom Design</vt:lpstr>
      <vt:lpstr>4_Custom Design</vt:lpstr>
      <vt:lpstr>3_Custom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McGrath</dc:creator>
  <cp:lastModifiedBy>Shira Hollander</cp:lastModifiedBy>
  <cp:revision>3</cp:revision>
  <dcterms:created xsi:type="dcterms:W3CDTF">2022-07-20T19:21:54Z</dcterms:created>
  <dcterms:modified xsi:type="dcterms:W3CDTF">2023-03-20T15:20:04Z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0x0101005F0576B5C45202498FA5DE62FDA9580F</vt:lpwstr>
  </property>
</Properties>
</file>