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4"/>
    <p:sldMasterId id="2147493561" r:id="rId5"/>
    <p:sldMasterId id="2147493555" r:id="rId6"/>
    <p:sldMasterId id="2147483654" r:id="rId7"/>
  </p:sldMasterIdLst>
  <p:notesMasterIdLst>
    <p:notesMasterId r:id="rId16"/>
  </p:notesMasterIdLst>
  <p:sldIdLst>
    <p:sldId id="258" r:id="rId8"/>
    <p:sldId id="838841770" r:id="rId9"/>
    <p:sldId id="838841697" r:id="rId10"/>
    <p:sldId id="838841771" r:id="rId11"/>
    <p:sldId id="838841774" r:id="rId12"/>
    <p:sldId id="838841775" r:id="rId13"/>
    <p:sldId id="838841776" r:id="rId14"/>
    <p:sldId id="83884177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5B01533-BE22-200A-B083-B24DA8F856D7}" name="Matthew Fiorillo" initials="MF" userId="S::mfiorillo@medicallyhome.com::eb0e6e1c-e249-4853-8176-f60d5581816e" providerId="AD"/>
  <p188:author id="{99E4845A-0543-6630-C7BB-F539BFA128CE}" name="Jeremy Coombs" initials="JC" userId="S::jcoombs@medicallyhome.com::5984ce77-2c83-413b-9f3e-9985d89aaa7d" providerId="AD"/>
  <p188:author id="{43C75D68-A043-751F-F493-F83F40B69EC4}" name="Elizabeth Brewster" initials="EB" userId="S::ebrewster@medicallyhome.com::79de755d-a8d7-4e90-9722-b18969ca1e7e" providerId="AD"/>
  <p188:author id="{BD5F1C81-A373-DCFA-B616-464BB40E462D}" name="Shawn Farrell" initials="SF" userId="S::sfarrell@medicallyhome.com::2e61cfee-4d39-4721-881d-3cb9ccc064e5" providerId="AD"/>
  <p188:author id="{57757AC7-19F7-1262-DDC6-DDC303156E89}" name="Linda DeCherrie" initials="LD" userId="S::ldecherrie@medicallyhome.com::3f6452c5-c100-4b08-b03c-b7f2d82abb9a" providerId="AD"/>
  <p188:author id="{6DBE99E9-B68A-EDC9-BFE1-759327863B24}" name="Danielle McGrath" initials="DM" userId="S::dmcgrath@medicallyhome.com::4da8fd5a-f8d0-4401-a917-0c3eefaac822" providerId="AD"/>
  <p188:author id="{C8ADCFE9-3AF5-F672-A670-EC362EDB34D1}" name="Heather Keith-Lucas" initials="HK" userId="S::hkeithlucas@medicallyhome.com::d5d01de3-bffd-4ac7-8a16-21bc11cfa96d" providerId="AD"/>
  <p188:author id="{34F0ACEC-EB08-AD98-3D4C-EF499231574A}" name="Abigail Drucis" initials="AD" userId="S::adrucis@medicallyhome.com::c8510049-38b1-414a-91b4-b1b1d9c1d3e1"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C17E"/>
    <a:srgbClr val="3FA1A3"/>
    <a:srgbClr val="387B97"/>
    <a:srgbClr val="377395"/>
    <a:srgbClr val="D2C71D"/>
    <a:srgbClr val="64C186"/>
    <a:srgbClr val="67C181"/>
    <a:srgbClr val="B6C41D"/>
    <a:srgbClr val="2F4A88"/>
    <a:srgbClr val="3A87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0CA1FB-ACB8-7731-4788-4A29CF94436A}" v="631" dt="2023-03-22T13:20:10.126"/>
    <p1510:client id="{969A887A-FC76-A341-BDE4-DA2B0785B8DC}" v="15" dt="2023-03-22T12:01:20.57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6197"/>
  </p:normalViewPr>
  <p:slideViewPr>
    <p:cSldViewPr snapToGrid="0">
      <p:cViewPr varScale="1">
        <p:scale>
          <a:sx n="119" d="100"/>
          <a:sy n="119" d="100"/>
        </p:scale>
        <p:origin x="312"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5" Type="http://schemas.openxmlformats.org/officeDocument/2006/relationships/slideMaster" Target="slideMasters/slideMaster2.xml"/><Relationship Id="rId15" Type="http://schemas.openxmlformats.org/officeDocument/2006/relationships/slide" Target="slides/slide8.xml"/><Relationship Id="rId23" Type="http://schemas.microsoft.com/office/2018/10/relationships/authors" Target="authors.xml"/><Relationship Id="rId10" Type="http://schemas.openxmlformats.org/officeDocument/2006/relationships/slide" Target="slides/slide3.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cott Willits" userId="5f5bb408-3c79-4f1a-a880-b50d1609838a" providerId="ADAL" clId="{969A887A-FC76-A341-BDE4-DA2B0785B8DC}"/>
    <pc:docChg chg="undo redo custSel addSld delSld modSld">
      <pc:chgData name="Scott Willits" userId="5f5bb408-3c79-4f1a-a880-b50d1609838a" providerId="ADAL" clId="{969A887A-FC76-A341-BDE4-DA2B0785B8DC}" dt="2023-03-22T12:02:27.236" v="1176" actId="255"/>
      <pc:docMkLst>
        <pc:docMk/>
      </pc:docMkLst>
      <pc:sldChg chg="addSp delSp modSp add mod">
        <pc:chgData name="Scott Willits" userId="5f5bb408-3c79-4f1a-a880-b50d1609838a" providerId="ADAL" clId="{969A887A-FC76-A341-BDE4-DA2B0785B8DC}" dt="2023-03-22T12:02:27.236" v="1176" actId="255"/>
        <pc:sldMkLst>
          <pc:docMk/>
          <pc:sldMk cId="1257954035" sldId="838841771"/>
        </pc:sldMkLst>
        <pc:spChg chg="add mod">
          <ac:chgData name="Scott Willits" userId="5f5bb408-3c79-4f1a-a880-b50d1609838a" providerId="ADAL" clId="{969A887A-FC76-A341-BDE4-DA2B0785B8DC}" dt="2023-03-22T11:54:26.074" v="1047" actId="14100"/>
          <ac:spMkLst>
            <pc:docMk/>
            <pc:sldMk cId="1257954035" sldId="838841771"/>
            <ac:spMk id="2" creationId="{1A1482CD-2D70-D2CF-94BC-2BB2ACA2EBA8}"/>
          </ac:spMkLst>
        </pc:spChg>
        <pc:spChg chg="add mod">
          <ac:chgData name="Scott Willits" userId="5f5bb408-3c79-4f1a-a880-b50d1609838a" providerId="ADAL" clId="{969A887A-FC76-A341-BDE4-DA2B0785B8DC}" dt="2023-03-22T12:02:03.853" v="1170" actId="1076"/>
          <ac:spMkLst>
            <pc:docMk/>
            <pc:sldMk cId="1257954035" sldId="838841771"/>
            <ac:spMk id="3" creationId="{377689A1-C241-FAE4-4080-D2CE522DFF1A}"/>
          </ac:spMkLst>
        </pc:spChg>
        <pc:spChg chg="add del mod">
          <ac:chgData name="Scott Willits" userId="5f5bb408-3c79-4f1a-a880-b50d1609838a" providerId="ADAL" clId="{969A887A-FC76-A341-BDE4-DA2B0785B8DC}" dt="2023-03-22T11:55:28.318" v="1085" actId="478"/>
          <ac:spMkLst>
            <pc:docMk/>
            <pc:sldMk cId="1257954035" sldId="838841771"/>
            <ac:spMk id="4" creationId="{15376E04-63B3-FE04-1310-89380DBF34D0}"/>
          </ac:spMkLst>
        </pc:spChg>
        <pc:spChg chg="mod">
          <ac:chgData name="Scott Willits" userId="5f5bb408-3c79-4f1a-a880-b50d1609838a" providerId="ADAL" clId="{969A887A-FC76-A341-BDE4-DA2B0785B8DC}" dt="2023-03-22T11:22:30.677" v="69"/>
          <ac:spMkLst>
            <pc:docMk/>
            <pc:sldMk cId="1257954035" sldId="838841771"/>
            <ac:spMk id="4" creationId="{1FBEEEB9-FB6E-2ACC-3802-46426A517B3B}"/>
          </ac:spMkLst>
        </pc:spChg>
        <pc:spChg chg="add mod">
          <ac:chgData name="Scott Willits" userId="5f5bb408-3c79-4f1a-a880-b50d1609838a" providerId="ADAL" clId="{969A887A-FC76-A341-BDE4-DA2B0785B8DC}" dt="2023-03-22T12:01:54.354" v="1168" actId="1076"/>
          <ac:spMkLst>
            <pc:docMk/>
            <pc:sldMk cId="1257954035" sldId="838841771"/>
            <ac:spMk id="5" creationId="{F5FE1B7B-D96A-D995-6CF9-664E091101FD}"/>
          </ac:spMkLst>
        </pc:spChg>
        <pc:spChg chg="add mod">
          <ac:chgData name="Scott Willits" userId="5f5bb408-3c79-4f1a-a880-b50d1609838a" providerId="ADAL" clId="{969A887A-FC76-A341-BDE4-DA2B0785B8DC}" dt="2023-03-22T12:01:57.836" v="1169" actId="1076"/>
          <ac:spMkLst>
            <pc:docMk/>
            <pc:sldMk cId="1257954035" sldId="838841771"/>
            <ac:spMk id="6" creationId="{031A09FA-0A69-6BEA-F308-E1C331C370B3}"/>
          </ac:spMkLst>
        </pc:spChg>
        <pc:spChg chg="add mod">
          <ac:chgData name="Scott Willits" userId="5f5bb408-3c79-4f1a-a880-b50d1609838a" providerId="ADAL" clId="{969A887A-FC76-A341-BDE4-DA2B0785B8DC}" dt="2023-03-22T12:01:44.121" v="1166" actId="1076"/>
          <ac:spMkLst>
            <pc:docMk/>
            <pc:sldMk cId="1257954035" sldId="838841771"/>
            <ac:spMk id="7" creationId="{1D7C2D74-4ADE-0659-93A0-56670C87AA4E}"/>
          </ac:spMkLst>
        </pc:spChg>
        <pc:spChg chg="del mod">
          <ac:chgData name="Scott Willits" userId="5f5bb408-3c79-4f1a-a880-b50d1609838a" providerId="ADAL" clId="{969A887A-FC76-A341-BDE4-DA2B0785B8DC}" dt="2023-03-22T11:18:40.379" v="65" actId="478"/>
          <ac:spMkLst>
            <pc:docMk/>
            <pc:sldMk cId="1257954035" sldId="838841771"/>
            <ac:spMk id="9" creationId="{2A6B0668-BBE0-B1F8-D5DA-F3B8AC05EAC4}"/>
          </ac:spMkLst>
        </pc:spChg>
        <pc:spChg chg="mod">
          <ac:chgData name="Scott Willits" userId="5f5bb408-3c79-4f1a-a880-b50d1609838a" providerId="ADAL" clId="{969A887A-FC76-A341-BDE4-DA2B0785B8DC}" dt="2023-03-22T12:01:20.574" v="1161"/>
          <ac:spMkLst>
            <pc:docMk/>
            <pc:sldMk cId="1257954035" sldId="838841771"/>
            <ac:spMk id="10" creationId="{D21E8515-49C5-9325-57D0-34116AA2B1BA}"/>
          </ac:spMkLst>
        </pc:spChg>
        <pc:spChg chg="mod">
          <ac:chgData name="Scott Willits" userId="5f5bb408-3c79-4f1a-a880-b50d1609838a" providerId="ADAL" clId="{969A887A-FC76-A341-BDE4-DA2B0785B8DC}" dt="2023-03-22T12:01:20.574" v="1161"/>
          <ac:spMkLst>
            <pc:docMk/>
            <pc:sldMk cId="1257954035" sldId="838841771"/>
            <ac:spMk id="11" creationId="{AA227029-8898-50DB-E383-A98F09B29A88}"/>
          </ac:spMkLst>
        </pc:spChg>
        <pc:spChg chg="del mod">
          <ac:chgData name="Scott Willits" userId="5f5bb408-3c79-4f1a-a880-b50d1609838a" providerId="ADAL" clId="{969A887A-FC76-A341-BDE4-DA2B0785B8DC}" dt="2023-03-22T11:25:31.112" v="165" actId="478"/>
          <ac:spMkLst>
            <pc:docMk/>
            <pc:sldMk cId="1257954035" sldId="838841771"/>
            <ac:spMk id="12" creationId="{088C4293-9DA1-E17F-61E5-390BA0B78927}"/>
          </ac:spMkLst>
        </pc:spChg>
        <pc:spChg chg="mod">
          <ac:chgData name="Scott Willits" userId="5f5bb408-3c79-4f1a-a880-b50d1609838a" providerId="ADAL" clId="{969A887A-FC76-A341-BDE4-DA2B0785B8DC}" dt="2023-03-22T12:01:20.574" v="1161"/>
          <ac:spMkLst>
            <pc:docMk/>
            <pc:sldMk cId="1257954035" sldId="838841771"/>
            <ac:spMk id="12" creationId="{443B423F-6AA5-232F-511D-CC52B7A5FDF9}"/>
          </ac:spMkLst>
        </pc:spChg>
        <pc:spChg chg="del mod">
          <ac:chgData name="Scott Willits" userId="5f5bb408-3c79-4f1a-a880-b50d1609838a" providerId="ADAL" clId="{969A887A-FC76-A341-BDE4-DA2B0785B8DC}" dt="2023-03-22T11:25:29.472" v="164" actId="478"/>
          <ac:spMkLst>
            <pc:docMk/>
            <pc:sldMk cId="1257954035" sldId="838841771"/>
            <ac:spMk id="13" creationId="{E0F8C558-542A-D1F0-5C8D-8BB1087662D1}"/>
          </ac:spMkLst>
        </pc:spChg>
        <pc:spChg chg="del mod">
          <ac:chgData name="Scott Willits" userId="5f5bb408-3c79-4f1a-a880-b50d1609838a" providerId="ADAL" clId="{969A887A-FC76-A341-BDE4-DA2B0785B8DC}" dt="2023-03-22T11:25:27.183" v="163" actId="478"/>
          <ac:spMkLst>
            <pc:docMk/>
            <pc:sldMk cId="1257954035" sldId="838841771"/>
            <ac:spMk id="14" creationId="{7D76D1C5-D612-DD18-4318-51A19CEA3228}"/>
          </ac:spMkLst>
        </pc:spChg>
        <pc:spChg chg="del mod">
          <ac:chgData name="Scott Willits" userId="5f5bb408-3c79-4f1a-a880-b50d1609838a" providerId="ADAL" clId="{969A887A-FC76-A341-BDE4-DA2B0785B8DC}" dt="2023-03-22T11:25:20.169" v="160" actId="478"/>
          <ac:spMkLst>
            <pc:docMk/>
            <pc:sldMk cId="1257954035" sldId="838841771"/>
            <ac:spMk id="15" creationId="{FD87F135-7E6A-179D-BE97-41808DFF177C}"/>
          </ac:spMkLst>
        </pc:spChg>
        <pc:spChg chg="mod">
          <ac:chgData name="Scott Willits" userId="5f5bb408-3c79-4f1a-a880-b50d1609838a" providerId="ADAL" clId="{969A887A-FC76-A341-BDE4-DA2B0785B8DC}" dt="2023-03-22T12:01:20.574" v="1161"/>
          <ac:spMkLst>
            <pc:docMk/>
            <pc:sldMk cId="1257954035" sldId="838841771"/>
            <ac:spMk id="18" creationId="{43766CE8-245C-30D6-70EA-E5FE72353D1B}"/>
          </ac:spMkLst>
        </pc:spChg>
        <pc:spChg chg="del mod">
          <ac:chgData name="Scott Willits" userId="5f5bb408-3c79-4f1a-a880-b50d1609838a" providerId="ADAL" clId="{969A887A-FC76-A341-BDE4-DA2B0785B8DC}" dt="2023-03-22T11:25:35.723" v="167" actId="478"/>
          <ac:spMkLst>
            <pc:docMk/>
            <pc:sldMk cId="1257954035" sldId="838841771"/>
            <ac:spMk id="18" creationId="{8CF28D07-7A89-53E3-AE0C-5636676713E1}"/>
          </ac:spMkLst>
        </pc:spChg>
        <pc:spChg chg="del mod">
          <ac:chgData name="Scott Willits" userId="5f5bb408-3c79-4f1a-a880-b50d1609838a" providerId="ADAL" clId="{969A887A-FC76-A341-BDE4-DA2B0785B8DC}" dt="2023-03-22T11:25:33.124" v="166" actId="478"/>
          <ac:spMkLst>
            <pc:docMk/>
            <pc:sldMk cId="1257954035" sldId="838841771"/>
            <ac:spMk id="19" creationId="{796CCD57-950D-0E74-A4B5-49DA73D7E5B1}"/>
          </ac:spMkLst>
        </pc:spChg>
        <pc:spChg chg="mod">
          <ac:chgData name="Scott Willits" userId="5f5bb408-3c79-4f1a-a880-b50d1609838a" providerId="ADAL" clId="{969A887A-FC76-A341-BDE4-DA2B0785B8DC}" dt="2023-03-22T12:01:20.574" v="1161"/>
          <ac:spMkLst>
            <pc:docMk/>
            <pc:sldMk cId="1257954035" sldId="838841771"/>
            <ac:spMk id="19" creationId="{CDFA86B4-32EF-0C47-176A-E07D3ECB94E9}"/>
          </ac:spMkLst>
        </pc:spChg>
        <pc:spChg chg="mod">
          <ac:chgData name="Scott Willits" userId="5f5bb408-3c79-4f1a-a880-b50d1609838a" providerId="ADAL" clId="{969A887A-FC76-A341-BDE4-DA2B0785B8DC}" dt="2023-03-22T11:54:18.030" v="1046" actId="20577"/>
          <ac:spMkLst>
            <pc:docMk/>
            <pc:sldMk cId="1257954035" sldId="838841771"/>
            <ac:spMk id="20" creationId="{8EF02B58-A298-4CEF-9F7E-1E847428FCE9}"/>
          </ac:spMkLst>
        </pc:spChg>
        <pc:spChg chg="del mod">
          <ac:chgData name="Scott Willits" userId="5f5bb408-3c79-4f1a-a880-b50d1609838a" providerId="ADAL" clId="{969A887A-FC76-A341-BDE4-DA2B0785B8DC}" dt="2023-03-22T11:25:17.859" v="159" actId="478"/>
          <ac:spMkLst>
            <pc:docMk/>
            <pc:sldMk cId="1257954035" sldId="838841771"/>
            <ac:spMk id="21" creationId="{4E47FA92-7386-66AB-32C7-31A332114B33}"/>
          </ac:spMkLst>
        </pc:spChg>
        <pc:spChg chg="mod">
          <ac:chgData name="Scott Willits" userId="5f5bb408-3c79-4f1a-a880-b50d1609838a" providerId="ADAL" clId="{969A887A-FC76-A341-BDE4-DA2B0785B8DC}" dt="2023-03-22T12:01:20.574" v="1161"/>
          <ac:spMkLst>
            <pc:docMk/>
            <pc:sldMk cId="1257954035" sldId="838841771"/>
            <ac:spMk id="21" creationId="{9B06EF9D-F3AA-EC51-04B0-E4276FDD013B}"/>
          </ac:spMkLst>
        </pc:spChg>
        <pc:spChg chg="mod">
          <ac:chgData name="Scott Willits" userId="5f5bb408-3c79-4f1a-a880-b50d1609838a" providerId="ADAL" clId="{969A887A-FC76-A341-BDE4-DA2B0785B8DC}" dt="2023-03-22T12:01:20.574" v="1161"/>
          <ac:spMkLst>
            <pc:docMk/>
            <pc:sldMk cId="1257954035" sldId="838841771"/>
            <ac:spMk id="22" creationId="{73665B3A-BBA8-39E2-2566-BC048EC6BFA4}"/>
          </ac:spMkLst>
        </pc:spChg>
        <pc:spChg chg="del mod">
          <ac:chgData name="Scott Willits" userId="5f5bb408-3c79-4f1a-a880-b50d1609838a" providerId="ADAL" clId="{969A887A-FC76-A341-BDE4-DA2B0785B8DC}" dt="2023-03-22T11:25:15.690" v="158" actId="478"/>
          <ac:spMkLst>
            <pc:docMk/>
            <pc:sldMk cId="1257954035" sldId="838841771"/>
            <ac:spMk id="22" creationId="{982D3EC6-139C-D7F9-644E-670152840EC8}"/>
          </ac:spMkLst>
        </pc:spChg>
        <pc:spChg chg="mod">
          <ac:chgData name="Scott Willits" userId="5f5bb408-3c79-4f1a-a880-b50d1609838a" providerId="ADAL" clId="{969A887A-FC76-A341-BDE4-DA2B0785B8DC}" dt="2023-03-22T11:22:30.677" v="69"/>
          <ac:spMkLst>
            <pc:docMk/>
            <pc:sldMk cId="1257954035" sldId="838841771"/>
            <ac:spMk id="24" creationId="{14A7E511-3423-7910-A321-3BF887592FE1}"/>
          </ac:spMkLst>
        </pc:spChg>
        <pc:spChg chg="mod">
          <ac:chgData name="Scott Willits" userId="5f5bb408-3c79-4f1a-a880-b50d1609838a" providerId="ADAL" clId="{969A887A-FC76-A341-BDE4-DA2B0785B8DC}" dt="2023-03-22T11:30:15.978" v="312" actId="20577"/>
          <ac:spMkLst>
            <pc:docMk/>
            <pc:sldMk cId="1257954035" sldId="838841771"/>
            <ac:spMk id="25" creationId="{194B07CE-9725-8677-6E27-0705F35795F6}"/>
          </ac:spMkLst>
        </pc:spChg>
        <pc:spChg chg="mod">
          <ac:chgData name="Scott Willits" userId="5f5bb408-3c79-4f1a-a880-b50d1609838a" providerId="ADAL" clId="{969A887A-FC76-A341-BDE4-DA2B0785B8DC}" dt="2023-03-22T12:01:20.574" v="1161"/>
          <ac:spMkLst>
            <pc:docMk/>
            <pc:sldMk cId="1257954035" sldId="838841771"/>
            <ac:spMk id="25" creationId="{A0AF54E4-6A68-4BAD-4036-8D05F15BA144}"/>
          </ac:spMkLst>
        </pc:spChg>
        <pc:spChg chg="mod">
          <ac:chgData name="Scott Willits" userId="5f5bb408-3c79-4f1a-a880-b50d1609838a" providerId="ADAL" clId="{969A887A-FC76-A341-BDE4-DA2B0785B8DC}" dt="2023-03-22T12:01:20.574" v="1161"/>
          <ac:spMkLst>
            <pc:docMk/>
            <pc:sldMk cId="1257954035" sldId="838841771"/>
            <ac:spMk id="26" creationId="{D6978E0A-85AD-8BAF-3353-0DD39F4E6188}"/>
          </ac:spMkLst>
        </pc:spChg>
        <pc:spChg chg="mod">
          <ac:chgData name="Scott Willits" userId="5f5bb408-3c79-4f1a-a880-b50d1609838a" providerId="ADAL" clId="{969A887A-FC76-A341-BDE4-DA2B0785B8DC}" dt="2023-03-22T12:01:20.574" v="1161"/>
          <ac:spMkLst>
            <pc:docMk/>
            <pc:sldMk cId="1257954035" sldId="838841771"/>
            <ac:spMk id="27" creationId="{5209A2C3-E811-A32A-4078-BAF0906A1A42}"/>
          </ac:spMkLst>
        </pc:spChg>
        <pc:spChg chg="mod">
          <ac:chgData name="Scott Willits" userId="5f5bb408-3c79-4f1a-a880-b50d1609838a" providerId="ADAL" clId="{969A887A-FC76-A341-BDE4-DA2B0785B8DC}" dt="2023-03-22T12:01:20.574" v="1161"/>
          <ac:spMkLst>
            <pc:docMk/>
            <pc:sldMk cId="1257954035" sldId="838841771"/>
            <ac:spMk id="28" creationId="{6B137967-F4E1-5016-19F5-E7D24568C0CA}"/>
          </ac:spMkLst>
        </pc:spChg>
        <pc:spChg chg="mod">
          <ac:chgData name="Scott Willits" userId="5f5bb408-3c79-4f1a-a880-b50d1609838a" providerId="ADAL" clId="{969A887A-FC76-A341-BDE4-DA2B0785B8DC}" dt="2023-03-22T12:01:20.574" v="1161"/>
          <ac:spMkLst>
            <pc:docMk/>
            <pc:sldMk cId="1257954035" sldId="838841771"/>
            <ac:spMk id="31" creationId="{E242D597-3136-2BD7-DC4C-F3C8F3F4A1E6}"/>
          </ac:spMkLst>
        </pc:spChg>
        <pc:spChg chg="mod">
          <ac:chgData name="Scott Willits" userId="5f5bb408-3c79-4f1a-a880-b50d1609838a" providerId="ADAL" clId="{969A887A-FC76-A341-BDE4-DA2B0785B8DC}" dt="2023-03-22T12:01:20.574" v="1161"/>
          <ac:spMkLst>
            <pc:docMk/>
            <pc:sldMk cId="1257954035" sldId="838841771"/>
            <ac:spMk id="32" creationId="{0E9C05C5-DFD7-2457-6C64-DB043C579F8F}"/>
          </ac:spMkLst>
        </pc:spChg>
        <pc:spChg chg="mod">
          <ac:chgData name="Scott Willits" userId="5f5bb408-3c79-4f1a-a880-b50d1609838a" providerId="ADAL" clId="{969A887A-FC76-A341-BDE4-DA2B0785B8DC}" dt="2023-03-22T11:22:30.677" v="69"/>
          <ac:spMkLst>
            <pc:docMk/>
            <pc:sldMk cId="1257954035" sldId="838841771"/>
            <ac:spMk id="32" creationId="{C71D3914-558E-36E5-8EBF-84AB4FF71D3F}"/>
          </ac:spMkLst>
        </pc:spChg>
        <pc:spChg chg="mod">
          <ac:chgData name="Scott Willits" userId="5f5bb408-3c79-4f1a-a880-b50d1609838a" providerId="ADAL" clId="{969A887A-FC76-A341-BDE4-DA2B0785B8DC}" dt="2023-03-22T11:22:30.677" v="69"/>
          <ac:spMkLst>
            <pc:docMk/>
            <pc:sldMk cId="1257954035" sldId="838841771"/>
            <ac:spMk id="33" creationId="{89B53EB4-6375-6BC2-5437-F3560BD00F2A}"/>
          </ac:spMkLst>
        </pc:spChg>
        <pc:spChg chg="mod">
          <ac:chgData name="Scott Willits" userId="5f5bb408-3c79-4f1a-a880-b50d1609838a" providerId="ADAL" clId="{969A887A-FC76-A341-BDE4-DA2B0785B8DC}" dt="2023-03-22T12:01:20.574" v="1161"/>
          <ac:spMkLst>
            <pc:docMk/>
            <pc:sldMk cId="1257954035" sldId="838841771"/>
            <ac:spMk id="33" creationId="{F9C6E8F3-736F-DD94-E2A6-C9365D02190D}"/>
          </ac:spMkLst>
        </pc:spChg>
        <pc:spChg chg="mod">
          <ac:chgData name="Scott Willits" userId="5f5bb408-3c79-4f1a-a880-b50d1609838a" providerId="ADAL" clId="{969A887A-FC76-A341-BDE4-DA2B0785B8DC}" dt="2023-03-22T12:01:20.574" v="1161"/>
          <ac:spMkLst>
            <pc:docMk/>
            <pc:sldMk cId="1257954035" sldId="838841771"/>
            <ac:spMk id="34" creationId="{332C3367-7DA8-FF89-3F67-1F1FF6D372F3}"/>
          </ac:spMkLst>
        </pc:spChg>
        <pc:spChg chg="mod">
          <ac:chgData name="Scott Willits" userId="5f5bb408-3c79-4f1a-a880-b50d1609838a" providerId="ADAL" clId="{969A887A-FC76-A341-BDE4-DA2B0785B8DC}" dt="2023-03-22T11:22:30.677" v="69"/>
          <ac:spMkLst>
            <pc:docMk/>
            <pc:sldMk cId="1257954035" sldId="838841771"/>
            <ac:spMk id="35" creationId="{8DF7C8E3-B2EC-5F4B-7BA7-8CB2C0147985}"/>
          </ac:spMkLst>
        </pc:spChg>
        <pc:spChg chg="mod">
          <ac:chgData name="Scott Willits" userId="5f5bb408-3c79-4f1a-a880-b50d1609838a" providerId="ADAL" clId="{969A887A-FC76-A341-BDE4-DA2B0785B8DC}" dt="2023-03-22T11:22:30.677" v="69"/>
          <ac:spMkLst>
            <pc:docMk/>
            <pc:sldMk cId="1257954035" sldId="838841771"/>
            <ac:spMk id="36" creationId="{A77E69ED-21CF-A567-A98F-1B3390161A82}"/>
          </ac:spMkLst>
        </pc:spChg>
        <pc:spChg chg="mod">
          <ac:chgData name="Scott Willits" userId="5f5bb408-3c79-4f1a-a880-b50d1609838a" providerId="ADAL" clId="{969A887A-FC76-A341-BDE4-DA2B0785B8DC}" dt="2023-03-22T11:30:18.263" v="323" actId="20577"/>
          <ac:spMkLst>
            <pc:docMk/>
            <pc:sldMk cId="1257954035" sldId="838841771"/>
            <ac:spMk id="37" creationId="{83CD7A73-A631-CBCA-47B0-7786213BC897}"/>
          </ac:spMkLst>
        </pc:spChg>
        <pc:spChg chg="mod">
          <ac:chgData name="Scott Willits" userId="5f5bb408-3c79-4f1a-a880-b50d1609838a" providerId="ADAL" clId="{969A887A-FC76-A341-BDE4-DA2B0785B8DC}" dt="2023-03-22T11:22:30.677" v="69"/>
          <ac:spMkLst>
            <pc:docMk/>
            <pc:sldMk cId="1257954035" sldId="838841771"/>
            <ac:spMk id="38" creationId="{2DB4E7A8-8EB4-0A6B-C406-FAC3971D2993}"/>
          </ac:spMkLst>
        </pc:spChg>
        <pc:spChg chg="mod">
          <ac:chgData name="Scott Willits" userId="5f5bb408-3c79-4f1a-a880-b50d1609838a" providerId="ADAL" clId="{969A887A-FC76-A341-BDE4-DA2B0785B8DC}" dt="2023-03-22T11:22:30.677" v="69"/>
          <ac:spMkLst>
            <pc:docMk/>
            <pc:sldMk cId="1257954035" sldId="838841771"/>
            <ac:spMk id="40" creationId="{28BD4082-D496-85A3-A572-CE917020BBAA}"/>
          </ac:spMkLst>
        </pc:spChg>
        <pc:spChg chg="mod">
          <ac:chgData name="Scott Willits" userId="5f5bb408-3c79-4f1a-a880-b50d1609838a" providerId="ADAL" clId="{969A887A-FC76-A341-BDE4-DA2B0785B8DC}" dt="2023-03-22T11:27:14.985" v="222" actId="1076"/>
          <ac:spMkLst>
            <pc:docMk/>
            <pc:sldMk cId="1257954035" sldId="838841771"/>
            <ac:spMk id="41" creationId="{5DFCFD15-D6D3-7033-856C-FEEDAA2C7BE1}"/>
          </ac:spMkLst>
        </pc:spChg>
        <pc:spChg chg="mod">
          <ac:chgData name="Scott Willits" userId="5f5bb408-3c79-4f1a-a880-b50d1609838a" providerId="ADAL" clId="{969A887A-FC76-A341-BDE4-DA2B0785B8DC}" dt="2023-03-22T11:30:18.078" v="322" actId="20577"/>
          <ac:spMkLst>
            <pc:docMk/>
            <pc:sldMk cId="1257954035" sldId="838841771"/>
            <ac:spMk id="42" creationId="{6A36A867-D9CA-4D44-DCD7-B8EEAE104CB8}"/>
          </ac:spMkLst>
        </pc:spChg>
        <pc:spChg chg="mod">
          <ac:chgData name="Scott Willits" userId="5f5bb408-3c79-4f1a-a880-b50d1609838a" providerId="ADAL" clId="{969A887A-FC76-A341-BDE4-DA2B0785B8DC}" dt="2023-03-22T11:22:30.677" v="69"/>
          <ac:spMkLst>
            <pc:docMk/>
            <pc:sldMk cId="1257954035" sldId="838841771"/>
            <ac:spMk id="44" creationId="{DBB48519-2160-9946-1C30-221C722ED0CC}"/>
          </ac:spMkLst>
        </pc:spChg>
        <pc:spChg chg="mod">
          <ac:chgData name="Scott Willits" userId="5f5bb408-3c79-4f1a-a880-b50d1609838a" providerId="ADAL" clId="{969A887A-FC76-A341-BDE4-DA2B0785B8DC}" dt="2023-03-22T11:22:30.677" v="69"/>
          <ac:spMkLst>
            <pc:docMk/>
            <pc:sldMk cId="1257954035" sldId="838841771"/>
            <ac:spMk id="45" creationId="{BF609768-9D5E-86DA-78A0-AD76C430D8F5}"/>
          </ac:spMkLst>
        </pc:spChg>
        <pc:spChg chg="mod">
          <ac:chgData name="Scott Willits" userId="5f5bb408-3c79-4f1a-a880-b50d1609838a" providerId="ADAL" clId="{969A887A-FC76-A341-BDE4-DA2B0785B8DC}" dt="2023-03-22T11:22:30.677" v="69"/>
          <ac:spMkLst>
            <pc:docMk/>
            <pc:sldMk cId="1257954035" sldId="838841771"/>
            <ac:spMk id="46" creationId="{5C9AF29F-330B-7B09-F0BE-72B679D4C057}"/>
          </ac:spMkLst>
        </pc:spChg>
        <pc:spChg chg="mod">
          <ac:chgData name="Scott Willits" userId="5f5bb408-3c79-4f1a-a880-b50d1609838a" providerId="ADAL" clId="{969A887A-FC76-A341-BDE4-DA2B0785B8DC}" dt="2023-03-22T11:22:30.677" v="69"/>
          <ac:spMkLst>
            <pc:docMk/>
            <pc:sldMk cId="1257954035" sldId="838841771"/>
            <ac:spMk id="48" creationId="{39CA1481-58F1-1971-95A9-188AA9954D32}"/>
          </ac:spMkLst>
        </pc:spChg>
        <pc:spChg chg="mod">
          <ac:chgData name="Scott Willits" userId="5f5bb408-3c79-4f1a-a880-b50d1609838a" providerId="ADAL" clId="{969A887A-FC76-A341-BDE4-DA2B0785B8DC}" dt="2023-03-22T11:22:30.677" v="69"/>
          <ac:spMkLst>
            <pc:docMk/>
            <pc:sldMk cId="1257954035" sldId="838841771"/>
            <ac:spMk id="49" creationId="{B668B0E1-8D5D-E36B-F734-EA95CC66A918}"/>
          </ac:spMkLst>
        </pc:spChg>
        <pc:spChg chg="mod">
          <ac:chgData name="Scott Willits" userId="5f5bb408-3c79-4f1a-a880-b50d1609838a" providerId="ADAL" clId="{969A887A-FC76-A341-BDE4-DA2B0785B8DC}" dt="2023-03-22T11:22:30.677" v="69"/>
          <ac:spMkLst>
            <pc:docMk/>
            <pc:sldMk cId="1257954035" sldId="838841771"/>
            <ac:spMk id="50" creationId="{D0ED9956-AAAC-1CED-E3A8-EE211DD3D355}"/>
          </ac:spMkLst>
        </pc:spChg>
        <pc:spChg chg="mod">
          <ac:chgData name="Scott Willits" userId="5f5bb408-3c79-4f1a-a880-b50d1609838a" providerId="ADAL" clId="{969A887A-FC76-A341-BDE4-DA2B0785B8DC}" dt="2023-03-22T11:22:30.677" v="69"/>
          <ac:spMkLst>
            <pc:docMk/>
            <pc:sldMk cId="1257954035" sldId="838841771"/>
            <ac:spMk id="52" creationId="{19EDD8B4-E815-24B1-1CD6-9CD95F140C6A}"/>
          </ac:spMkLst>
        </pc:spChg>
        <pc:spChg chg="mod">
          <ac:chgData name="Scott Willits" userId="5f5bb408-3c79-4f1a-a880-b50d1609838a" providerId="ADAL" clId="{969A887A-FC76-A341-BDE4-DA2B0785B8DC}" dt="2023-03-22T11:22:30.677" v="69"/>
          <ac:spMkLst>
            <pc:docMk/>
            <pc:sldMk cId="1257954035" sldId="838841771"/>
            <ac:spMk id="53" creationId="{C2681264-D647-16FE-154A-D5AB4BD937DE}"/>
          </ac:spMkLst>
        </pc:spChg>
        <pc:spChg chg="mod">
          <ac:chgData name="Scott Willits" userId="5f5bb408-3c79-4f1a-a880-b50d1609838a" providerId="ADAL" clId="{969A887A-FC76-A341-BDE4-DA2B0785B8DC}" dt="2023-03-22T11:25:56.368" v="173" actId="255"/>
          <ac:spMkLst>
            <pc:docMk/>
            <pc:sldMk cId="1257954035" sldId="838841771"/>
            <ac:spMk id="54" creationId="{8B9D5F7E-791B-F32F-4192-3415FB263653}"/>
          </ac:spMkLst>
        </pc:spChg>
        <pc:spChg chg="add del">
          <ac:chgData name="Scott Willits" userId="5f5bb408-3c79-4f1a-a880-b50d1609838a" providerId="ADAL" clId="{969A887A-FC76-A341-BDE4-DA2B0785B8DC}" dt="2023-03-22T11:30:23.713" v="325" actId="22"/>
          <ac:spMkLst>
            <pc:docMk/>
            <pc:sldMk cId="1257954035" sldId="838841771"/>
            <ac:spMk id="56" creationId="{4DC0D5D6-F9AA-BF66-4E4F-071E720684CF}"/>
          </ac:spMkLst>
        </pc:spChg>
        <pc:spChg chg="mod">
          <ac:chgData name="Scott Willits" userId="5f5bb408-3c79-4f1a-a880-b50d1609838a" providerId="ADAL" clId="{969A887A-FC76-A341-BDE4-DA2B0785B8DC}" dt="2023-03-22T11:30:36.432" v="326"/>
          <ac:spMkLst>
            <pc:docMk/>
            <pc:sldMk cId="1257954035" sldId="838841771"/>
            <ac:spMk id="58" creationId="{D24C5D7B-A698-264A-6739-9B5839F40917}"/>
          </ac:spMkLst>
        </pc:spChg>
        <pc:spChg chg="mod">
          <ac:chgData name="Scott Willits" userId="5f5bb408-3c79-4f1a-a880-b50d1609838a" providerId="ADAL" clId="{969A887A-FC76-A341-BDE4-DA2B0785B8DC}" dt="2023-03-22T11:36:16.866" v="657" actId="14100"/>
          <ac:spMkLst>
            <pc:docMk/>
            <pc:sldMk cId="1257954035" sldId="838841771"/>
            <ac:spMk id="65" creationId="{D042C46E-234D-7F86-5D30-36FA166FFC0F}"/>
          </ac:spMkLst>
        </pc:spChg>
        <pc:spChg chg="mod">
          <ac:chgData name="Scott Willits" userId="5f5bb408-3c79-4f1a-a880-b50d1609838a" providerId="ADAL" clId="{969A887A-FC76-A341-BDE4-DA2B0785B8DC}" dt="2023-03-22T11:36:11.951" v="656" actId="14100"/>
          <ac:spMkLst>
            <pc:docMk/>
            <pc:sldMk cId="1257954035" sldId="838841771"/>
            <ac:spMk id="66" creationId="{CD82A349-A93E-FEDB-A0CD-C9EB9B0C69ED}"/>
          </ac:spMkLst>
        </pc:spChg>
        <pc:spChg chg="mod">
          <ac:chgData name="Scott Willits" userId="5f5bb408-3c79-4f1a-a880-b50d1609838a" providerId="ADAL" clId="{969A887A-FC76-A341-BDE4-DA2B0785B8DC}" dt="2023-03-22T11:35:41.899" v="642" actId="14100"/>
          <ac:spMkLst>
            <pc:docMk/>
            <pc:sldMk cId="1257954035" sldId="838841771"/>
            <ac:spMk id="67" creationId="{2351927B-28D0-D45D-9191-E8627680C0BD}"/>
          </ac:spMkLst>
        </pc:spChg>
        <pc:spChg chg="mod">
          <ac:chgData name="Scott Willits" userId="5f5bb408-3c79-4f1a-a880-b50d1609838a" providerId="ADAL" clId="{969A887A-FC76-A341-BDE4-DA2B0785B8DC}" dt="2023-03-22T11:35:51.416" v="651" actId="1076"/>
          <ac:spMkLst>
            <pc:docMk/>
            <pc:sldMk cId="1257954035" sldId="838841771"/>
            <ac:spMk id="68" creationId="{8C7CE4C6-AE21-B131-B2AD-F18D8D48EFD4}"/>
          </ac:spMkLst>
        </pc:spChg>
        <pc:spChg chg="del mod">
          <ac:chgData name="Scott Willits" userId="5f5bb408-3c79-4f1a-a880-b50d1609838a" providerId="ADAL" clId="{969A887A-FC76-A341-BDE4-DA2B0785B8DC}" dt="2023-03-22T11:31:00.357" v="334" actId="478"/>
          <ac:spMkLst>
            <pc:docMk/>
            <pc:sldMk cId="1257954035" sldId="838841771"/>
            <ac:spMk id="71" creationId="{6554CA8A-4C18-7FB6-EE24-6E51717AFF52}"/>
          </ac:spMkLst>
        </pc:spChg>
        <pc:spChg chg="del mod">
          <ac:chgData name="Scott Willits" userId="5f5bb408-3c79-4f1a-a880-b50d1609838a" providerId="ADAL" clId="{969A887A-FC76-A341-BDE4-DA2B0785B8DC}" dt="2023-03-22T11:30:57.746" v="331" actId="478"/>
          <ac:spMkLst>
            <pc:docMk/>
            <pc:sldMk cId="1257954035" sldId="838841771"/>
            <ac:spMk id="72" creationId="{62CC4F5B-D7BC-77F7-48A1-A9EC875B700A}"/>
          </ac:spMkLst>
        </pc:spChg>
        <pc:spChg chg="del mod">
          <ac:chgData name="Scott Willits" userId="5f5bb408-3c79-4f1a-a880-b50d1609838a" providerId="ADAL" clId="{969A887A-FC76-A341-BDE4-DA2B0785B8DC}" dt="2023-03-22T11:31:05.540" v="338" actId="478"/>
          <ac:spMkLst>
            <pc:docMk/>
            <pc:sldMk cId="1257954035" sldId="838841771"/>
            <ac:spMk id="73" creationId="{7776E294-DA30-798E-0CAD-B22722BD2665}"/>
          </ac:spMkLst>
        </pc:spChg>
        <pc:spChg chg="del mod">
          <ac:chgData name="Scott Willits" userId="5f5bb408-3c79-4f1a-a880-b50d1609838a" providerId="ADAL" clId="{969A887A-FC76-A341-BDE4-DA2B0785B8DC}" dt="2023-03-22T11:31:03.290" v="337" actId="478"/>
          <ac:spMkLst>
            <pc:docMk/>
            <pc:sldMk cId="1257954035" sldId="838841771"/>
            <ac:spMk id="74" creationId="{1FC0BF37-F878-3F78-9279-410E9016F880}"/>
          </ac:spMkLst>
        </pc:spChg>
        <pc:spChg chg="mod">
          <ac:chgData name="Scott Willits" userId="5f5bb408-3c79-4f1a-a880-b50d1609838a" providerId="ADAL" clId="{969A887A-FC76-A341-BDE4-DA2B0785B8DC}" dt="2023-03-22T11:30:36.432" v="326"/>
          <ac:spMkLst>
            <pc:docMk/>
            <pc:sldMk cId="1257954035" sldId="838841771"/>
            <ac:spMk id="76" creationId="{E785BB23-E3EE-F0D5-B0AD-4624BD6FFA27}"/>
          </ac:spMkLst>
        </pc:spChg>
        <pc:spChg chg="mod">
          <ac:chgData name="Scott Willits" userId="5f5bb408-3c79-4f1a-a880-b50d1609838a" providerId="ADAL" clId="{969A887A-FC76-A341-BDE4-DA2B0785B8DC}" dt="2023-03-22T11:34:37.086" v="621" actId="255"/>
          <ac:spMkLst>
            <pc:docMk/>
            <pc:sldMk cId="1257954035" sldId="838841771"/>
            <ac:spMk id="77" creationId="{7EE98D06-0D35-7050-AADB-CA79A0472C8C}"/>
          </ac:spMkLst>
        </pc:spChg>
        <pc:spChg chg="mod">
          <ac:chgData name="Scott Willits" userId="5f5bb408-3c79-4f1a-a880-b50d1609838a" providerId="ADAL" clId="{969A887A-FC76-A341-BDE4-DA2B0785B8DC}" dt="2023-03-22T11:30:36.432" v="326"/>
          <ac:spMkLst>
            <pc:docMk/>
            <pc:sldMk cId="1257954035" sldId="838841771"/>
            <ac:spMk id="85" creationId="{05BCBAEB-A443-EEA8-A15D-0306A9A2F243}"/>
          </ac:spMkLst>
        </pc:spChg>
        <pc:spChg chg="mod">
          <ac:chgData name="Scott Willits" userId="5f5bb408-3c79-4f1a-a880-b50d1609838a" providerId="ADAL" clId="{969A887A-FC76-A341-BDE4-DA2B0785B8DC}" dt="2023-03-22T11:30:36.432" v="326"/>
          <ac:spMkLst>
            <pc:docMk/>
            <pc:sldMk cId="1257954035" sldId="838841771"/>
            <ac:spMk id="86" creationId="{EEFE4B6B-EE3A-59C8-EEAB-016B642421FB}"/>
          </ac:spMkLst>
        </pc:spChg>
        <pc:spChg chg="mod">
          <ac:chgData name="Scott Willits" userId="5f5bb408-3c79-4f1a-a880-b50d1609838a" providerId="ADAL" clId="{969A887A-FC76-A341-BDE4-DA2B0785B8DC}" dt="2023-03-22T11:30:36.432" v="326"/>
          <ac:spMkLst>
            <pc:docMk/>
            <pc:sldMk cId="1257954035" sldId="838841771"/>
            <ac:spMk id="88" creationId="{4554BA41-8719-C672-517F-13A195BF786D}"/>
          </ac:spMkLst>
        </pc:spChg>
        <pc:spChg chg="mod">
          <ac:chgData name="Scott Willits" userId="5f5bb408-3c79-4f1a-a880-b50d1609838a" providerId="ADAL" clId="{969A887A-FC76-A341-BDE4-DA2B0785B8DC}" dt="2023-03-22T11:34:41.894" v="622" actId="255"/>
          <ac:spMkLst>
            <pc:docMk/>
            <pc:sldMk cId="1257954035" sldId="838841771"/>
            <ac:spMk id="89" creationId="{F27AABBD-F188-644A-FC89-BC859E2FD7D5}"/>
          </ac:spMkLst>
        </pc:spChg>
        <pc:spChg chg="mod">
          <ac:chgData name="Scott Willits" userId="5f5bb408-3c79-4f1a-a880-b50d1609838a" providerId="ADAL" clId="{969A887A-FC76-A341-BDE4-DA2B0785B8DC}" dt="2023-03-22T11:47:42.900" v="970" actId="20577"/>
          <ac:spMkLst>
            <pc:docMk/>
            <pc:sldMk cId="1257954035" sldId="838841771"/>
            <ac:spMk id="90" creationId="{B9C268D0-4F3D-82CA-B04B-196EF041726F}"/>
          </ac:spMkLst>
        </pc:spChg>
        <pc:spChg chg="mod">
          <ac:chgData name="Scott Willits" userId="5f5bb408-3c79-4f1a-a880-b50d1609838a" providerId="ADAL" clId="{969A887A-FC76-A341-BDE4-DA2B0785B8DC}" dt="2023-03-22T11:30:36.432" v="326"/>
          <ac:spMkLst>
            <pc:docMk/>
            <pc:sldMk cId="1257954035" sldId="838841771"/>
            <ac:spMk id="91" creationId="{45C58B1F-7217-C845-0D40-1D1CF0E313C8}"/>
          </ac:spMkLst>
        </pc:spChg>
        <pc:spChg chg="mod">
          <ac:chgData name="Scott Willits" userId="5f5bb408-3c79-4f1a-a880-b50d1609838a" providerId="ADAL" clId="{969A887A-FC76-A341-BDE4-DA2B0785B8DC}" dt="2023-03-22T11:30:36.432" v="326"/>
          <ac:spMkLst>
            <pc:docMk/>
            <pc:sldMk cId="1257954035" sldId="838841771"/>
            <ac:spMk id="93" creationId="{896E2A31-D29C-09DF-E6E1-CEDA03956FCF}"/>
          </ac:spMkLst>
        </pc:spChg>
        <pc:spChg chg="mod">
          <ac:chgData name="Scott Willits" userId="5f5bb408-3c79-4f1a-a880-b50d1609838a" providerId="ADAL" clId="{969A887A-FC76-A341-BDE4-DA2B0785B8DC}" dt="2023-03-22T11:30:36.432" v="326"/>
          <ac:spMkLst>
            <pc:docMk/>
            <pc:sldMk cId="1257954035" sldId="838841771"/>
            <ac:spMk id="94" creationId="{B2CCE402-C3D4-E76E-7F69-D955E2C08514}"/>
          </ac:spMkLst>
        </pc:spChg>
        <pc:spChg chg="mod">
          <ac:chgData name="Scott Willits" userId="5f5bb408-3c79-4f1a-a880-b50d1609838a" providerId="ADAL" clId="{969A887A-FC76-A341-BDE4-DA2B0785B8DC}" dt="2023-03-22T11:34:54.162" v="626" actId="255"/>
          <ac:spMkLst>
            <pc:docMk/>
            <pc:sldMk cId="1257954035" sldId="838841771"/>
            <ac:spMk id="95" creationId="{6E25F057-696B-5E48-80CE-330CB0025CEB}"/>
          </ac:spMkLst>
        </pc:spChg>
        <pc:spChg chg="mod">
          <ac:chgData name="Scott Willits" userId="5f5bb408-3c79-4f1a-a880-b50d1609838a" providerId="ADAL" clId="{969A887A-FC76-A341-BDE4-DA2B0785B8DC}" dt="2023-03-22T11:30:36.432" v="326"/>
          <ac:spMkLst>
            <pc:docMk/>
            <pc:sldMk cId="1257954035" sldId="838841771"/>
            <ac:spMk id="97" creationId="{E8C48C86-0A43-FD4B-CDCF-6F6798650132}"/>
          </ac:spMkLst>
        </pc:spChg>
        <pc:spChg chg="mod">
          <ac:chgData name="Scott Willits" userId="5f5bb408-3c79-4f1a-a880-b50d1609838a" providerId="ADAL" clId="{969A887A-FC76-A341-BDE4-DA2B0785B8DC}" dt="2023-03-22T11:30:36.432" v="326"/>
          <ac:spMkLst>
            <pc:docMk/>
            <pc:sldMk cId="1257954035" sldId="838841771"/>
            <ac:spMk id="98" creationId="{8D34F73B-3BF3-0099-6ACF-E50C742A1BD3}"/>
          </ac:spMkLst>
        </pc:spChg>
        <pc:spChg chg="mod">
          <ac:chgData name="Scott Willits" userId="5f5bb408-3c79-4f1a-a880-b50d1609838a" providerId="ADAL" clId="{969A887A-FC76-A341-BDE4-DA2B0785B8DC}" dt="2023-03-22T11:47:58.344" v="971" actId="1076"/>
          <ac:spMkLst>
            <pc:docMk/>
            <pc:sldMk cId="1257954035" sldId="838841771"/>
            <ac:spMk id="99" creationId="{EF303C46-D695-7787-50E6-34C22986FB89}"/>
          </ac:spMkLst>
        </pc:spChg>
        <pc:spChg chg="mod">
          <ac:chgData name="Scott Willits" userId="5f5bb408-3c79-4f1a-a880-b50d1609838a" providerId="ADAL" clId="{969A887A-FC76-A341-BDE4-DA2B0785B8DC}" dt="2023-03-22T11:30:36.432" v="326"/>
          <ac:spMkLst>
            <pc:docMk/>
            <pc:sldMk cId="1257954035" sldId="838841771"/>
            <ac:spMk id="101" creationId="{A01E3D4B-2F9E-7310-22AB-E076BD2ADEFA}"/>
          </ac:spMkLst>
        </pc:spChg>
        <pc:spChg chg="mod">
          <ac:chgData name="Scott Willits" userId="5f5bb408-3c79-4f1a-a880-b50d1609838a" providerId="ADAL" clId="{969A887A-FC76-A341-BDE4-DA2B0785B8DC}" dt="2023-03-22T11:30:36.432" v="326"/>
          <ac:spMkLst>
            <pc:docMk/>
            <pc:sldMk cId="1257954035" sldId="838841771"/>
            <ac:spMk id="102" creationId="{220C9B31-CD57-FC5E-CC35-035ABA2C27FD}"/>
          </ac:spMkLst>
        </pc:spChg>
        <pc:spChg chg="mod">
          <ac:chgData name="Scott Willits" userId="5f5bb408-3c79-4f1a-a880-b50d1609838a" providerId="ADAL" clId="{969A887A-FC76-A341-BDE4-DA2B0785B8DC}" dt="2023-03-22T11:48:01.226" v="972" actId="1076"/>
          <ac:spMkLst>
            <pc:docMk/>
            <pc:sldMk cId="1257954035" sldId="838841771"/>
            <ac:spMk id="103" creationId="{460332AF-BF21-6CA9-C223-99D837494F6B}"/>
          </ac:spMkLst>
        </pc:spChg>
        <pc:spChg chg="mod">
          <ac:chgData name="Scott Willits" userId="5f5bb408-3c79-4f1a-a880-b50d1609838a" providerId="ADAL" clId="{969A887A-FC76-A341-BDE4-DA2B0785B8DC}" dt="2023-03-22T11:30:36.432" v="326"/>
          <ac:spMkLst>
            <pc:docMk/>
            <pc:sldMk cId="1257954035" sldId="838841771"/>
            <ac:spMk id="105" creationId="{3FADCE38-CB65-FA80-37F9-E4136CBD19EC}"/>
          </ac:spMkLst>
        </pc:spChg>
        <pc:spChg chg="mod">
          <ac:chgData name="Scott Willits" userId="5f5bb408-3c79-4f1a-a880-b50d1609838a" providerId="ADAL" clId="{969A887A-FC76-A341-BDE4-DA2B0785B8DC}" dt="2023-03-22T11:30:36.432" v="326"/>
          <ac:spMkLst>
            <pc:docMk/>
            <pc:sldMk cId="1257954035" sldId="838841771"/>
            <ac:spMk id="106" creationId="{EF873BE9-0D46-D2E1-D391-58873429CFBE}"/>
          </ac:spMkLst>
        </pc:spChg>
        <pc:spChg chg="mod">
          <ac:chgData name="Scott Willits" userId="5f5bb408-3c79-4f1a-a880-b50d1609838a" providerId="ADAL" clId="{969A887A-FC76-A341-BDE4-DA2B0785B8DC}" dt="2023-03-22T11:35:05.414" v="629" actId="255"/>
          <ac:spMkLst>
            <pc:docMk/>
            <pc:sldMk cId="1257954035" sldId="838841771"/>
            <ac:spMk id="107" creationId="{968B4F76-9D66-157F-9163-638D9889FA6E}"/>
          </ac:spMkLst>
        </pc:spChg>
        <pc:spChg chg="add mod">
          <ac:chgData name="Scott Willits" userId="5f5bb408-3c79-4f1a-a880-b50d1609838a" providerId="ADAL" clId="{969A887A-FC76-A341-BDE4-DA2B0785B8DC}" dt="2023-03-22T11:47:28.911" v="968" actId="115"/>
          <ac:spMkLst>
            <pc:docMk/>
            <pc:sldMk cId="1257954035" sldId="838841771"/>
            <ac:spMk id="108" creationId="{4D7E6DBB-5F9A-2C35-AAEF-F726BB0D796A}"/>
          </ac:spMkLst>
        </pc:spChg>
        <pc:spChg chg="del mod topLvl">
          <ac:chgData name="Scott Willits" userId="5f5bb408-3c79-4f1a-a880-b50d1609838a" providerId="ADAL" clId="{969A887A-FC76-A341-BDE4-DA2B0785B8DC}" dt="2023-03-22T11:40:39.834" v="706" actId="478"/>
          <ac:spMkLst>
            <pc:docMk/>
            <pc:sldMk cId="1257954035" sldId="838841771"/>
            <ac:spMk id="112" creationId="{124703D9-6A18-345E-5FCF-6F1DD78897D2}"/>
          </ac:spMkLst>
        </pc:spChg>
        <pc:spChg chg="del mod">
          <ac:chgData name="Scott Willits" userId="5f5bb408-3c79-4f1a-a880-b50d1609838a" providerId="ADAL" clId="{969A887A-FC76-A341-BDE4-DA2B0785B8DC}" dt="2023-03-22T11:40:34.301" v="703" actId="478"/>
          <ac:spMkLst>
            <pc:docMk/>
            <pc:sldMk cId="1257954035" sldId="838841771"/>
            <ac:spMk id="113" creationId="{BE045032-4801-5898-45B8-CC00C56025B9}"/>
          </ac:spMkLst>
        </pc:spChg>
        <pc:spChg chg="del mod">
          <ac:chgData name="Scott Willits" userId="5f5bb408-3c79-4f1a-a880-b50d1609838a" providerId="ADAL" clId="{969A887A-FC76-A341-BDE4-DA2B0785B8DC}" dt="2023-03-22T11:40:36.154" v="704" actId="478"/>
          <ac:spMkLst>
            <pc:docMk/>
            <pc:sldMk cId="1257954035" sldId="838841771"/>
            <ac:spMk id="115" creationId="{F3B537CD-7C1F-353F-2989-10395D062D29}"/>
          </ac:spMkLst>
        </pc:spChg>
        <pc:spChg chg="del mod">
          <ac:chgData name="Scott Willits" userId="5f5bb408-3c79-4f1a-a880-b50d1609838a" providerId="ADAL" clId="{969A887A-FC76-A341-BDE4-DA2B0785B8DC}" dt="2023-03-22T11:40:32.254" v="702" actId="478"/>
          <ac:spMkLst>
            <pc:docMk/>
            <pc:sldMk cId="1257954035" sldId="838841771"/>
            <ac:spMk id="116" creationId="{C6130BD5-027D-35AD-2507-851DC93C48C7}"/>
          </ac:spMkLst>
        </pc:spChg>
        <pc:spChg chg="add del mod topLvl">
          <ac:chgData name="Scott Willits" userId="5f5bb408-3c79-4f1a-a880-b50d1609838a" providerId="ADAL" clId="{969A887A-FC76-A341-BDE4-DA2B0785B8DC}" dt="2023-03-22T12:00:19.405" v="1148" actId="1076"/>
          <ac:spMkLst>
            <pc:docMk/>
            <pc:sldMk cId="1257954035" sldId="838841771"/>
            <ac:spMk id="118" creationId="{B51173C6-70E5-A5B3-9323-BAB3ADC8C488}"/>
          </ac:spMkLst>
        </pc:spChg>
        <pc:spChg chg="mod">
          <ac:chgData name="Scott Willits" userId="5f5bb408-3c79-4f1a-a880-b50d1609838a" providerId="ADAL" clId="{969A887A-FC76-A341-BDE4-DA2B0785B8DC}" dt="2023-03-22T11:44:52.409" v="860" actId="207"/>
          <ac:spMkLst>
            <pc:docMk/>
            <pc:sldMk cId="1257954035" sldId="838841771"/>
            <ac:spMk id="125" creationId="{6AB907FC-27A2-466B-3FA9-7DE3FCEC061F}"/>
          </ac:spMkLst>
        </pc:spChg>
        <pc:spChg chg="mod">
          <ac:chgData name="Scott Willits" userId="5f5bb408-3c79-4f1a-a880-b50d1609838a" providerId="ADAL" clId="{969A887A-FC76-A341-BDE4-DA2B0785B8DC}" dt="2023-03-22T12:02:20.201" v="1174" actId="255"/>
          <ac:spMkLst>
            <pc:docMk/>
            <pc:sldMk cId="1257954035" sldId="838841771"/>
            <ac:spMk id="127" creationId="{C9726DDA-5EAC-E713-C29F-51E28B5A88BF}"/>
          </ac:spMkLst>
        </pc:spChg>
        <pc:spChg chg="del mod">
          <ac:chgData name="Scott Willits" userId="5f5bb408-3c79-4f1a-a880-b50d1609838a" providerId="ADAL" clId="{969A887A-FC76-A341-BDE4-DA2B0785B8DC}" dt="2023-03-22T11:43:03.021" v="782" actId="478"/>
          <ac:spMkLst>
            <pc:docMk/>
            <pc:sldMk cId="1257954035" sldId="838841771"/>
            <ac:spMk id="128" creationId="{B005C4C8-50CE-2FEA-8B31-933537871B2B}"/>
          </ac:spMkLst>
        </pc:spChg>
        <pc:spChg chg="mod">
          <ac:chgData name="Scott Willits" userId="5f5bb408-3c79-4f1a-a880-b50d1609838a" providerId="ADAL" clId="{969A887A-FC76-A341-BDE4-DA2B0785B8DC}" dt="2023-03-22T11:45:44.635" v="907" actId="207"/>
          <ac:spMkLst>
            <pc:docMk/>
            <pc:sldMk cId="1257954035" sldId="838841771"/>
            <ac:spMk id="129" creationId="{A3FACCBF-8B8B-01CC-327A-836AD1B181A5}"/>
          </ac:spMkLst>
        </pc:spChg>
        <pc:spChg chg="mod">
          <ac:chgData name="Scott Willits" userId="5f5bb408-3c79-4f1a-a880-b50d1609838a" providerId="ADAL" clId="{969A887A-FC76-A341-BDE4-DA2B0785B8DC}" dt="2023-03-22T12:02:16.672" v="1173" actId="404"/>
          <ac:spMkLst>
            <pc:docMk/>
            <pc:sldMk cId="1257954035" sldId="838841771"/>
            <ac:spMk id="131" creationId="{1B57AE29-D622-244F-32C6-5681F8CE87A7}"/>
          </ac:spMkLst>
        </pc:spChg>
        <pc:spChg chg="del mod">
          <ac:chgData name="Scott Willits" userId="5f5bb408-3c79-4f1a-a880-b50d1609838a" providerId="ADAL" clId="{969A887A-FC76-A341-BDE4-DA2B0785B8DC}" dt="2023-03-22T11:42:22.203" v="755" actId="478"/>
          <ac:spMkLst>
            <pc:docMk/>
            <pc:sldMk cId="1257954035" sldId="838841771"/>
            <ac:spMk id="133" creationId="{DB3FE17F-60DE-F368-2A8E-E0D5B9771F7C}"/>
          </ac:spMkLst>
        </pc:spChg>
        <pc:spChg chg="mod">
          <ac:chgData name="Scott Willits" userId="5f5bb408-3c79-4f1a-a880-b50d1609838a" providerId="ADAL" clId="{969A887A-FC76-A341-BDE4-DA2B0785B8DC}" dt="2023-03-22T11:42:14.972" v="753" actId="207"/>
          <ac:spMkLst>
            <pc:docMk/>
            <pc:sldMk cId="1257954035" sldId="838841771"/>
            <ac:spMk id="134" creationId="{D2835188-0D75-F6AB-FF91-07EDDD64C9B7}"/>
          </ac:spMkLst>
        </pc:spChg>
        <pc:spChg chg="mod">
          <ac:chgData name="Scott Willits" userId="5f5bb408-3c79-4f1a-a880-b50d1609838a" providerId="ADAL" clId="{969A887A-FC76-A341-BDE4-DA2B0785B8DC}" dt="2023-03-22T12:02:27.236" v="1176" actId="255"/>
          <ac:spMkLst>
            <pc:docMk/>
            <pc:sldMk cId="1257954035" sldId="838841771"/>
            <ac:spMk id="136" creationId="{FC28AD3E-057F-EDD0-DCCD-C544FAC2A6DC}"/>
          </ac:spMkLst>
        </pc:spChg>
        <pc:spChg chg="del mod">
          <ac:chgData name="Scott Willits" userId="5f5bb408-3c79-4f1a-a880-b50d1609838a" providerId="ADAL" clId="{969A887A-FC76-A341-BDE4-DA2B0785B8DC}" dt="2023-03-22T11:41:18.687" v="720" actId="478"/>
          <ac:spMkLst>
            <pc:docMk/>
            <pc:sldMk cId="1257954035" sldId="838841771"/>
            <ac:spMk id="137" creationId="{04EA66CF-4698-E682-2FF2-0BE62444B3A6}"/>
          </ac:spMkLst>
        </pc:spChg>
        <pc:spChg chg="mod">
          <ac:chgData name="Scott Willits" userId="5f5bb408-3c79-4f1a-a880-b50d1609838a" providerId="ADAL" clId="{969A887A-FC76-A341-BDE4-DA2B0785B8DC}" dt="2023-03-22T11:45:10.750" v="876" actId="207"/>
          <ac:spMkLst>
            <pc:docMk/>
            <pc:sldMk cId="1257954035" sldId="838841771"/>
            <ac:spMk id="138" creationId="{CB1DF9B1-8FF7-CF01-2DA1-9E0C9358E6A8}"/>
          </ac:spMkLst>
        </pc:spChg>
        <pc:spChg chg="mod">
          <ac:chgData name="Scott Willits" userId="5f5bb408-3c79-4f1a-a880-b50d1609838a" providerId="ADAL" clId="{969A887A-FC76-A341-BDE4-DA2B0785B8DC}" dt="2023-03-22T12:02:23.801" v="1175" actId="255"/>
          <ac:spMkLst>
            <pc:docMk/>
            <pc:sldMk cId="1257954035" sldId="838841771"/>
            <ac:spMk id="140" creationId="{3CCB7BBE-F48C-C209-F4A0-888EBE2AE985}"/>
          </ac:spMkLst>
        </pc:spChg>
        <pc:spChg chg="del mod">
          <ac:chgData name="Scott Willits" userId="5f5bb408-3c79-4f1a-a880-b50d1609838a" providerId="ADAL" clId="{969A887A-FC76-A341-BDE4-DA2B0785B8DC}" dt="2023-03-22T11:41:11.940" v="718" actId="478"/>
          <ac:spMkLst>
            <pc:docMk/>
            <pc:sldMk cId="1257954035" sldId="838841771"/>
            <ac:spMk id="141" creationId="{1F02847B-08FA-C0E5-BA47-B53C7AF6AE5D}"/>
          </ac:spMkLst>
        </pc:spChg>
        <pc:spChg chg="mod">
          <ac:chgData name="Scott Willits" userId="5f5bb408-3c79-4f1a-a880-b50d1609838a" providerId="ADAL" clId="{969A887A-FC76-A341-BDE4-DA2B0785B8DC}" dt="2023-03-22T12:00:43.422" v="1155" actId="14100"/>
          <ac:spMkLst>
            <pc:docMk/>
            <pc:sldMk cId="1257954035" sldId="838841771"/>
            <ac:spMk id="142" creationId="{15000F65-AA1D-1658-490C-20E29DCF804D}"/>
          </ac:spMkLst>
        </pc:spChg>
        <pc:spChg chg="mod">
          <ac:chgData name="Scott Willits" userId="5f5bb408-3c79-4f1a-a880-b50d1609838a" providerId="ADAL" clId="{969A887A-FC76-A341-BDE4-DA2B0785B8DC}" dt="2023-03-22T11:40:25.278" v="700"/>
          <ac:spMkLst>
            <pc:docMk/>
            <pc:sldMk cId="1257954035" sldId="838841771"/>
            <ac:spMk id="144" creationId="{19E8B79B-3880-30A9-4EEB-C3AA83149B0C}"/>
          </ac:spMkLst>
        </pc:spChg>
        <pc:spChg chg="mod">
          <ac:chgData name="Scott Willits" userId="5f5bb408-3c79-4f1a-a880-b50d1609838a" providerId="ADAL" clId="{969A887A-FC76-A341-BDE4-DA2B0785B8DC}" dt="2023-03-22T11:40:25.278" v="700"/>
          <ac:spMkLst>
            <pc:docMk/>
            <pc:sldMk cId="1257954035" sldId="838841771"/>
            <ac:spMk id="145" creationId="{2F04E2BF-F3DA-2F45-6D44-5797C67BCC01}"/>
          </ac:spMkLst>
        </pc:spChg>
        <pc:spChg chg="del mod">
          <ac:chgData name="Scott Willits" userId="5f5bb408-3c79-4f1a-a880-b50d1609838a" providerId="ADAL" clId="{969A887A-FC76-A341-BDE4-DA2B0785B8DC}" dt="2023-03-22T11:59:18.681" v="1132" actId="478"/>
          <ac:spMkLst>
            <pc:docMk/>
            <pc:sldMk cId="1257954035" sldId="838841771"/>
            <ac:spMk id="146" creationId="{588A0C2F-A7E6-0EF4-A392-9A6FA7AD3538}"/>
          </ac:spMkLst>
        </pc:spChg>
        <pc:spChg chg="add del mod">
          <ac:chgData name="Scott Willits" userId="5f5bb408-3c79-4f1a-a880-b50d1609838a" providerId="ADAL" clId="{969A887A-FC76-A341-BDE4-DA2B0785B8DC}" dt="2023-03-22T11:43:59.932" v="840" actId="14100"/>
          <ac:spMkLst>
            <pc:docMk/>
            <pc:sldMk cId="1257954035" sldId="838841771"/>
            <ac:spMk id="147" creationId="{7BF744F6-19D2-CDB4-0AEB-76C32E625F7A}"/>
          </ac:spMkLst>
        </pc:spChg>
        <pc:grpChg chg="add del mod">
          <ac:chgData name="Scott Willits" userId="5f5bb408-3c79-4f1a-a880-b50d1609838a" providerId="ADAL" clId="{969A887A-FC76-A341-BDE4-DA2B0785B8DC}" dt="2023-03-22T11:34:20.306" v="618" actId="478"/>
          <ac:grpSpMkLst>
            <pc:docMk/>
            <pc:sldMk cId="1257954035" sldId="838841771"/>
            <ac:grpSpMk id="3" creationId="{EC4D7DEC-993E-03E3-832F-014F0108DDA6}"/>
          </ac:grpSpMkLst>
        </pc:grpChg>
        <pc:grpChg chg="add del mod">
          <ac:chgData name="Scott Willits" userId="5f5bb408-3c79-4f1a-a880-b50d1609838a" providerId="ADAL" clId="{969A887A-FC76-A341-BDE4-DA2B0785B8DC}" dt="2023-03-22T12:01:22.951" v="1162" actId="478"/>
          <ac:grpSpMkLst>
            <pc:docMk/>
            <pc:sldMk cId="1257954035" sldId="838841771"/>
            <ac:grpSpMk id="4" creationId="{87812D2B-3BFD-8D4D-3FD1-FA8549A5A60C}"/>
          </ac:grpSpMkLst>
        </pc:grpChg>
        <pc:grpChg chg="del mod">
          <ac:chgData name="Scott Willits" userId="5f5bb408-3c79-4f1a-a880-b50d1609838a" providerId="ADAL" clId="{969A887A-FC76-A341-BDE4-DA2B0785B8DC}" dt="2023-03-22T11:25:35.723" v="167" actId="478"/>
          <ac:grpSpMkLst>
            <pc:docMk/>
            <pc:sldMk cId="1257954035" sldId="838841771"/>
            <ac:grpSpMk id="5" creationId="{42B31D66-49FF-2121-9DB5-14D77CCB0DDB}"/>
          </ac:grpSpMkLst>
        </pc:grpChg>
        <pc:grpChg chg="mod">
          <ac:chgData name="Scott Willits" userId="5f5bb408-3c79-4f1a-a880-b50d1609838a" providerId="ADAL" clId="{969A887A-FC76-A341-BDE4-DA2B0785B8DC}" dt="2023-03-22T11:22:30.677" v="69"/>
          <ac:grpSpMkLst>
            <pc:docMk/>
            <pc:sldMk cId="1257954035" sldId="838841771"/>
            <ac:grpSpMk id="6" creationId="{A651B7DC-14CC-5008-D3F0-683888E6E7AE}"/>
          </ac:grpSpMkLst>
        </pc:grpChg>
        <pc:grpChg chg="del mod">
          <ac:chgData name="Scott Willits" userId="5f5bb408-3c79-4f1a-a880-b50d1609838a" providerId="ADAL" clId="{969A887A-FC76-A341-BDE4-DA2B0785B8DC}" dt="2023-03-22T11:25:17.859" v="159" actId="478"/>
          <ac:grpSpMkLst>
            <pc:docMk/>
            <pc:sldMk cId="1257954035" sldId="838841771"/>
            <ac:grpSpMk id="7" creationId="{69493110-F11A-4609-EA34-322CD055D7F5}"/>
          </ac:grpSpMkLst>
        </pc:grpChg>
        <pc:grpChg chg="mod">
          <ac:chgData name="Scott Willits" userId="5f5bb408-3c79-4f1a-a880-b50d1609838a" providerId="ADAL" clId="{969A887A-FC76-A341-BDE4-DA2B0785B8DC}" dt="2023-03-22T12:01:20.574" v="1161"/>
          <ac:grpSpMkLst>
            <pc:docMk/>
            <pc:sldMk cId="1257954035" sldId="838841771"/>
            <ac:grpSpMk id="8" creationId="{342FDAD8-C75F-5534-004E-EAF61EB6941B}"/>
          </ac:grpSpMkLst>
        </pc:grpChg>
        <pc:grpChg chg="del mod">
          <ac:chgData name="Scott Willits" userId="5f5bb408-3c79-4f1a-a880-b50d1609838a" providerId="ADAL" clId="{969A887A-FC76-A341-BDE4-DA2B0785B8DC}" dt="2023-03-22T11:25:27.183" v="163" actId="478"/>
          <ac:grpSpMkLst>
            <pc:docMk/>
            <pc:sldMk cId="1257954035" sldId="838841771"/>
            <ac:grpSpMk id="8" creationId="{F8017A6D-E58F-D001-6D5B-6ECCE010CEE3}"/>
          </ac:grpSpMkLst>
        </pc:grpChg>
        <pc:grpChg chg="mod">
          <ac:chgData name="Scott Willits" userId="5f5bb408-3c79-4f1a-a880-b50d1609838a" providerId="ADAL" clId="{969A887A-FC76-A341-BDE4-DA2B0785B8DC}" dt="2023-03-22T12:01:20.574" v="1161"/>
          <ac:grpSpMkLst>
            <pc:docMk/>
            <pc:sldMk cId="1257954035" sldId="838841771"/>
            <ac:grpSpMk id="9" creationId="{F772F147-5D89-037B-7633-B2C36C9BC393}"/>
          </ac:grpSpMkLst>
        </pc:grpChg>
        <pc:grpChg chg="del mod">
          <ac:chgData name="Scott Willits" userId="5f5bb408-3c79-4f1a-a880-b50d1609838a" providerId="ADAL" clId="{969A887A-FC76-A341-BDE4-DA2B0785B8DC}" dt="2023-03-22T11:25:20.169" v="160" actId="478"/>
          <ac:grpSpMkLst>
            <pc:docMk/>
            <pc:sldMk cId="1257954035" sldId="838841771"/>
            <ac:grpSpMk id="10" creationId="{EFE40370-BEB1-9E3E-63B3-970D68A731E8}"/>
          </ac:grpSpMkLst>
        </pc:grpChg>
        <pc:grpChg chg="del mod">
          <ac:chgData name="Scott Willits" userId="5f5bb408-3c79-4f1a-a880-b50d1609838a" providerId="ADAL" clId="{969A887A-FC76-A341-BDE4-DA2B0785B8DC}" dt="2023-03-22T11:25:29.472" v="164" actId="478"/>
          <ac:grpSpMkLst>
            <pc:docMk/>
            <pc:sldMk cId="1257954035" sldId="838841771"/>
            <ac:grpSpMk id="11" creationId="{D701B6A4-6081-9C28-86D3-1B93179D92FE}"/>
          </ac:grpSpMkLst>
        </pc:grpChg>
        <pc:grpChg chg="mod">
          <ac:chgData name="Scott Willits" userId="5f5bb408-3c79-4f1a-a880-b50d1609838a" providerId="ADAL" clId="{969A887A-FC76-A341-BDE4-DA2B0785B8DC}" dt="2023-03-22T12:01:20.574" v="1161"/>
          <ac:grpSpMkLst>
            <pc:docMk/>
            <pc:sldMk cId="1257954035" sldId="838841771"/>
            <ac:grpSpMk id="13" creationId="{6C495315-2719-A0C5-A7BD-978141130EC7}"/>
          </ac:grpSpMkLst>
        </pc:grpChg>
        <pc:grpChg chg="mod">
          <ac:chgData name="Scott Willits" userId="5f5bb408-3c79-4f1a-a880-b50d1609838a" providerId="ADAL" clId="{969A887A-FC76-A341-BDE4-DA2B0785B8DC}" dt="2023-03-22T12:01:20.574" v="1161"/>
          <ac:grpSpMkLst>
            <pc:docMk/>
            <pc:sldMk cId="1257954035" sldId="838841771"/>
            <ac:grpSpMk id="14" creationId="{DD8A0BBA-88D7-0B03-EA88-F69A8157F293}"/>
          </ac:grpSpMkLst>
        </pc:grpChg>
        <pc:grpChg chg="mod">
          <ac:chgData name="Scott Willits" userId="5f5bb408-3c79-4f1a-a880-b50d1609838a" providerId="ADAL" clId="{969A887A-FC76-A341-BDE4-DA2B0785B8DC}" dt="2023-03-22T12:01:20.574" v="1161"/>
          <ac:grpSpMkLst>
            <pc:docMk/>
            <pc:sldMk cId="1257954035" sldId="838841771"/>
            <ac:grpSpMk id="15" creationId="{5C43BABC-999A-EA63-F88C-509D2E7E9201}"/>
          </ac:grpSpMkLst>
        </pc:grpChg>
        <pc:grpChg chg="mod">
          <ac:chgData name="Scott Willits" userId="5f5bb408-3c79-4f1a-a880-b50d1609838a" providerId="ADAL" clId="{969A887A-FC76-A341-BDE4-DA2B0785B8DC}" dt="2023-03-22T12:01:20.574" v="1161"/>
          <ac:grpSpMkLst>
            <pc:docMk/>
            <pc:sldMk cId="1257954035" sldId="838841771"/>
            <ac:grpSpMk id="16" creationId="{5EFF1583-CC6D-5DE4-B2F7-7317E81FB1EC}"/>
          </ac:grpSpMkLst>
        </pc:grpChg>
        <pc:grpChg chg="del mod">
          <ac:chgData name="Scott Willits" userId="5f5bb408-3c79-4f1a-a880-b50d1609838a" providerId="ADAL" clId="{969A887A-FC76-A341-BDE4-DA2B0785B8DC}" dt="2023-03-22T11:25:15.690" v="158" actId="478"/>
          <ac:grpSpMkLst>
            <pc:docMk/>
            <pc:sldMk cId="1257954035" sldId="838841771"/>
            <ac:grpSpMk id="16" creationId="{61DAF71E-A9A0-2214-49C0-83EF412CE73B}"/>
          </ac:grpSpMkLst>
        </pc:grpChg>
        <pc:grpChg chg="del mod">
          <ac:chgData name="Scott Willits" userId="5f5bb408-3c79-4f1a-a880-b50d1609838a" providerId="ADAL" clId="{969A887A-FC76-A341-BDE4-DA2B0785B8DC}" dt="2023-03-22T11:25:33.124" v="166" actId="478"/>
          <ac:grpSpMkLst>
            <pc:docMk/>
            <pc:sldMk cId="1257954035" sldId="838841771"/>
            <ac:grpSpMk id="17" creationId="{0B671A42-64CE-FB0A-14E6-092425DC087E}"/>
          </ac:grpSpMkLst>
        </pc:grpChg>
        <pc:grpChg chg="mod">
          <ac:chgData name="Scott Willits" userId="5f5bb408-3c79-4f1a-a880-b50d1609838a" providerId="ADAL" clId="{969A887A-FC76-A341-BDE4-DA2B0785B8DC}" dt="2023-03-22T12:01:20.574" v="1161"/>
          <ac:grpSpMkLst>
            <pc:docMk/>
            <pc:sldMk cId="1257954035" sldId="838841771"/>
            <ac:grpSpMk id="17" creationId="{6E2487AC-5863-0740-7BDB-9292253BB715}"/>
          </ac:grpSpMkLst>
        </pc:grpChg>
        <pc:grpChg chg="mod">
          <ac:chgData name="Scott Willits" userId="5f5bb408-3c79-4f1a-a880-b50d1609838a" providerId="ADAL" clId="{969A887A-FC76-A341-BDE4-DA2B0785B8DC}" dt="2023-03-22T11:22:30.677" v="69"/>
          <ac:grpSpMkLst>
            <pc:docMk/>
            <pc:sldMk cId="1257954035" sldId="838841771"/>
            <ac:grpSpMk id="23" creationId="{0019E1DB-AA96-4F2A-0A2D-353264F88BFE}"/>
          </ac:grpSpMkLst>
        </pc:grpChg>
        <pc:grpChg chg="mod">
          <ac:chgData name="Scott Willits" userId="5f5bb408-3c79-4f1a-a880-b50d1609838a" providerId="ADAL" clId="{969A887A-FC76-A341-BDE4-DA2B0785B8DC}" dt="2023-03-22T12:01:20.574" v="1161"/>
          <ac:grpSpMkLst>
            <pc:docMk/>
            <pc:sldMk cId="1257954035" sldId="838841771"/>
            <ac:grpSpMk id="23" creationId="{FBB1C994-BBD7-B1E7-DBEC-B0E76F5BB93B}"/>
          </ac:grpSpMkLst>
        </pc:grpChg>
        <pc:grpChg chg="mod">
          <ac:chgData name="Scott Willits" userId="5f5bb408-3c79-4f1a-a880-b50d1609838a" providerId="ADAL" clId="{969A887A-FC76-A341-BDE4-DA2B0785B8DC}" dt="2023-03-22T12:01:20.574" v="1161"/>
          <ac:grpSpMkLst>
            <pc:docMk/>
            <pc:sldMk cId="1257954035" sldId="838841771"/>
            <ac:grpSpMk id="24" creationId="{37F3422A-AF66-A60B-A44D-82E036BB1359}"/>
          </ac:grpSpMkLst>
        </pc:grpChg>
        <pc:grpChg chg="mod">
          <ac:chgData name="Scott Willits" userId="5f5bb408-3c79-4f1a-a880-b50d1609838a" providerId="ADAL" clId="{969A887A-FC76-A341-BDE4-DA2B0785B8DC}" dt="2023-03-22T11:22:30.677" v="69"/>
          <ac:grpSpMkLst>
            <pc:docMk/>
            <pc:sldMk cId="1257954035" sldId="838841771"/>
            <ac:grpSpMk id="26" creationId="{9F30820E-8D71-2627-39B2-C6A0E15C9DEE}"/>
          </ac:grpSpMkLst>
        </pc:grpChg>
        <pc:grpChg chg="mod">
          <ac:chgData name="Scott Willits" userId="5f5bb408-3c79-4f1a-a880-b50d1609838a" providerId="ADAL" clId="{969A887A-FC76-A341-BDE4-DA2B0785B8DC}" dt="2023-03-22T11:22:30.677" v="69"/>
          <ac:grpSpMkLst>
            <pc:docMk/>
            <pc:sldMk cId="1257954035" sldId="838841771"/>
            <ac:grpSpMk id="27" creationId="{6CC62CB6-8D77-C82F-DBC7-871F78A15EDE}"/>
          </ac:grpSpMkLst>
        </pc:grpChg>
        <pc:grpChg chg="mod">
          <ac:chgData name="Scott Willits" userId="5f5bb408-3c79-4f1a-a880-b50d1609838a" providerId="ADAL" clId="{969A887A-FC76-A341-BDE4-DA2B0785B8DC}" dt="2023-03-22T11:22:30.677" v="69"/>
          <ac:grpSpMkLst>
            <pc:docMk/>
            <pc:sldMk cId="1257954035" sldId="838841771"/>
            <ac:grpSpMk id="28" creationId="{C8789087-C55D-B78F-7629-714FE3275B04}"/>
          </ac:grpSpMkLst>
        </pc:grpChg>
        <pc:grpChg chg="mod">
          <ac:chgData name="Scott Willits" userId="5f5bb408-3c79-4f1a-a880-b50d1609838a" providerId="ADAL" clId="{969A887A-FC76-A341-BDE4-DA2B0785B8DC}" dt="2023-03-22T12:01:20.574" v="1161"/>
          <ac:grpSpMkLst>
            <pc:docMk/>
            <pc:sldMk cId="1257954035" sldId="838841771"/>
            <ac:grpSpMk id="29" creationId="{40C0C6F4-8D71-571E-C381-C5D25D3F1595}"/>
          </ac:grpSpMkLst>
        </pc:grpChg>
        <pc:grpChg chg="mod">
          <ac:chgData name="Scott Willits" userId="5f5bb408-3c79-4f1a-a880-b50d1609838a" providerId="ADAL" clId="{969A887A-FC76-A341-BDE4-DA2B0785B8DC}" dt="2023-03-22T11:22:30.677" v="69"/>
          <ac:grpSpMkLst>
            <pc:docMk/>
            <pc:sldMk cId="1257954035" sldId="838841771"/>
            <ac:grpSpMk id="29" creationId="{4A83F80C-4719-00AB-F33D-A0509A9CEAF0}"/>
          </ac:grpSpMkLst>
        </pc:grpChg>
        <pc:grpChg chg="mod">
          <ac:chgData name="Scott Willits" userId="5f5bb408-3c79-4f1a-a880-b50d1609838a" providerId="ADAL" clId="{969A887A-FC76-A341-BDE4-DA2B0785B8DC}" dt="2023-03-22T12:01:20.574" v="1161"/>
          <ac:grpSpMkLst>
            <pc:docMk/>
            <pc:sldMk cId="1257954035" sldId="838841771"/>
            <ac:grpSpMk id="30" creationId="{CFE65E9B-4843-33A4-A14F-AA746ABFED7A}"/>
          </ac:grpSpMkLst>
        </pc:grpChg>
        <pc:grpChg chg="mod">
          <ac:chgData name="Scott Willits" userId="5f5bb408-3c79-4f1a-a880-b50d1609838a" providerId="ADAL" clId="{969A887A-FC76-A341-BDE4-DA2B0785B8DC}" dt="2023-03-22T11:22:30.677" v="69"/>
          <ac:grpSpMkLst>
            <pc:docMk/>
            <pc:sldMk cId="1257954035" sldId="838841771"/>
            <ac:grpSpMk id="30" creationId="{F78AC543-3162-4F95-B1DC-01534547D778}"/>
          </ac:grpSpMkLst>
        </pc:grpChg>
        <pc:grpChg chg="mod">
          <ac:chgData name="Scott Willits" userId="5f5bb408-3c79-4f1a-a880-b50d1609838a" providerId="ADAL" clId="{969A887A-FC76-A341-BDE4-DA2B0785B8DC}" dt="2023-03-22T11:22:30.677" v="69"/>
          <ac:grpSpMkLst>
            <pc:docMk/>
            <pc:sldMk cId="1257954035" sldId="838841771"/>
            <ac:grpSpMk id="31" creationId="{ACFB38E2-86BF-BB40-E013-AA88D4F4E7AA}"/>
          </ac:grpSpMkLst>
        </pc:grpChg>
        <pc:grpChg chg="mod">
          <ac:chgData name="Scott Willits" userId="5f5bb408-3c79-4f1a-a880-b50d1609838a" providerId="ADAL" clId="{969A887A-FC76-A341-BDE4-DA2B0785B8DC}" dt="2023-03-22T11:22:30.677" v="69"/>
          <ac:grpSpMkLst>
            <pc:docMk/>
            <pc:sldMk cId="1257954035" sldId="838841771"/>
            <ac:grpSpMk id="34" creationId="{D985F4A3-EC15-24F1-C33A-090EB9473825}"/>
          </ac:grpSpMkLst>
        </pc:grpChg>
        <pc:grpChg chg="mod">
          <ac:chgData name="Scott Willits" userId="5f5bb408-3c79-4f1a-a880-b50d1609838a" providerId="ADAL" clId="{969A887A-FC76-A341-BDE4-DA2B0785B8DC}" dt="2023-03-22T11:22:30.677" v="69"/>
          <ac:grpSpMkLst>
            <pc:docMk/>
            <pc:sldMk cId="1257954035" sldId="838841771"/>
            <ac:grpSpMk id="39" creationId="{884693BD-ACCC-2E20-ADD0-4F151DE66910}"/>
          </ac:grpSpMkLst>
        </pc:grpChg>
        <pc:grpChg chg="mod">
          <ac:chgData name="Scott Willits" userId="5f5bb408-3c79-4f1a-a880-b50d1609838a" providerId="ADAL" clId="{969A887A-FC76-A341-BDE4-DA2B0785B8DC}" dt="2023-03-22T11:22:30.677" v="69"/>
          <ac:grpSpMkLst>
            <pc:docMk/>
            <pc:sldMk cId="1257954035" sldId="838841771"/>
            <ac:grpSpMk id="43" creationId="{832C9F67-FF10-6195-636F-F14E6C77F39C}"/>
          </ac:grpSpMkLst>
        </pc:grpChg>
        <pc:grpChg chg="mod">
          <ac:chgData name="Scott Willits" userId="5f5bb408-3c79-4f1a-a880-b50d1609838a" providerId="ADAL" clId="{969A887A-FC76-A341-BDE4-DA2B0785B8DC}" dt="2023-03-22T11:22:30.677" v="69"/>
          <ac:grpSpMkLst>
            <pc:docMk/>
            <pc:sldMk cId="1257954035" sldId="838841771"/>
            <ac:grpSpMk id="47" creationId="{4D0DEE38-4F62-1C7E-5E02-97889E71F2C7}"/>
          </ac:grpSpMkLst>
        </pc:grpChg>
        <pc:grpChg chg="mod">
          <ac:chgData name="Scott Willits" userId="5f5bb408-3c79-4f1a-a880-b50d1609838a" providerId="ADAL" clId="{969A887A-FC76-A341-BDE4-DA2B0785B8DC}" dt="2023-03-22T11:22:30.677" v="69"/>
          <ac:grpSpMkLst>
            <pc:docMk/>
            <pc:sldMk cId="1257954035" sldId="838841771"/>
            <ac:grpSpMk id="51" creationId="{14FAE780-AD36-74E5-26E4-8588F385021A}"/>
          </ac:grpSpMkLst>
        </pc:grpChg>
        <pc:grpChg chg="add del mod">
          <ac:chgData name="Scott Willits" userId="5f5bb408-3c79-4f1a-a880-b50d1609838a" providerId="ADAL" clId="{969A887A-FC76-A341-BDE4-DA2B0785B8DC}" dt="2023-03-22T11:40:46.982" v="709" actId="14100"/>
          <ac:grpSpMkLst>
            <pc:docMk/>
            <pc:sldMk cId="1257954035" sldId="838841771"/>
            <ac:grpSpMk id="57" creationId="{05B8DB16-17DD-198F-1981-35C36050EE24}"/>
          </ac:grpSpMkLst>
        </pc:grpChg>
        <pc:grpChg chg="mod">
          <ac:chgData name="Scott Willits" userId="5f5bb408-3c79-4f1a-a880-b50d1609838a" providerId="ADAL" clId="{969A887A-FC76-A341-BDE4-DA2B0785B8DC}" dt="2023-03-22T11:30:36.432" v="326"/>
          <ac:grpSpMkLst>
            <pc:docMk/>
            <pc:sldMk cId="1257954035" sldId="838841771"/>
            <ac:grpSpMk id="59" creationId="{8189F418-5263-5776-8805-FFDB438B946E}"/>
          </ac:grpSpMkLst>
        </pc:grpChg>
        <pc:grpChg chg="mod">
          <ac:chgData name="Scott Willits" userId="5f5bb408-3c79-4f1a-a880-b50d1609838a" providerId="ADAL" clId="{969A887A-FC76-A341-BDE4-DA2B0785B8DC}" dt="2023-03-22T11:30:36.432" v="326"/>
          <ac:grpSpMkLst>
            <pc:docMk/>
            <pc:sldMk cId="1257954035" sldId="838841771"/>
            <ac:grpSpMk id="60" creationId="{942EC363-DBE0-6E93-0123-EF9979BC9AB6}"/>
          </ac:grpSpMkLst>
        </pc:grpChg>
        <pc:grpChg chg="del mod">
          <ac:chgData name="Scott Willits" userId="5f5bb408-3c79-4f1a-a880-b50d1609838a" providerId="ADAL" clId="{969A887A-FC76-A341-BDE4-DA2B0785B8DC}" dt="2023-03-22T11:31:00.357" v="334" actId="478"/>
          <ac:grpSpMkLst>
            <pc:docMk/>
            <pc:sldMk cId="1257954035" sldId="838841771"/>
            <ac:grpSpMk id="61" creationId="{18CAFF4E-1D69-703C-291C-C1C77CEBDFF5}"/>
          </ac:grpSpMkLst>
        </pc:grpChg>
        <pc:grpChg chg="mod">
          <ac:chgData name="Scott Willits" userId="5f5bb408-3c79-4f1a-a880-b50d1609838a" providerId="ADAL" clId="{969A887A-FC76-A341-BDE4-DA2B0785B8DC}" dt="2023-03-22T11:30:36.432" v="326"/>
          <ac:grpSpMkLst>
            <pc:docMk/>
            <pc:sldMk cId="1257954035" sldId="838841771"/>
            <ac:grpSpMk id="62" creationId="{DB63B353-B821-25CF-189E-E28BDCC87067}"/>
          </ac:grpSpMkLst>
        </pc:grpChg>
        <pc:grpChg chg="mod">
          <ac:chgData name="Scott Willits" userId="5f5bb408-3c79-4f1a-a880-b50d1609838a" providerId="ADAL" clId="{969A887A-FC76-A341-BDE4-DA2B0785B8DC}" dt="2023-03-22T11:30:36.432" v="326"/>
          <ac:grpSpMkLst>
            <pc:docMk/>
            <pc:sldMk cId="1257954035" sldId="838841771"/>
            <ac:grpSpMk id="63" creationId="{D900F6E1-C3C9-A06C-25E3-7464572543BD}"/>
          </ac:grpSpMkLst>
        </pc:grpChg>
        <pc:grpChg chg="mod">
          <ac:chgData name="Scott Willits" userId="5f5bb408-3c79-4f1a-a880-b50d1609838a" providerId="ADAL" clId="{969A887A-FC76-A341-BDE4-DA2B0785B8DC}" dt="2023-03-22T11:30:36.432" v="326"/>
          <ac:grpSpMkLst>
            <pc:docMk/>
            <pc:sldMk cId="1257954035" sldId="838841771"/>
            <ac:grpSpMk id="64" creationId="{4F6E968D-F92F-E359-CC9F-0B74569F3BAE}"/>
          </ac:grpSpMkLst>
        </pc:grpChg>
        <pc:grpChg chg="del mod">
          <ac:chgData name="Scott Willits" userId="5f5bb408-3c79-4f1a-a880-b50d1609838a" providerId="ADAL" clId="{969A887A-FC76-A341-BDE4-DA2B0785B8DC}" dt="2023-03-22T11:31:03.290" v="337" actId="478"/>
          <ac:grpSpMkLst>
            <pc:docMk/>
            <pc:sldMk cId="1257954035" sldId="838841771"/>
            <ac:grpSpMk id="69" creationId="{047517E4-75F9-D1C3-E2A3-AC72069EF9DB}"/>
          </ac:grpSpMkLst>
        </pc:grpChg>
        <pc:grpChg chg="del mod">
          <ac:chgData name="Scott Willits" userId="5f5bb408-3c79-4f1a-a880-b50d1609838a" providerId="ADAL" clId="{969A887A-FC76-A341-BDE4-DA2B0785B8DC}" dt="2023-03-22T11:30:57.746" v="331" actId="478"/>
          <ac:grpSpMkLst>
            <pc:docMk/>
            <pc:sldMk cId="1257954035" sldId="838841771"/>
            <ac:grpSpMk id="70" creationId="{2D58FFFC-4FDB-5D20-504B-CCE98267B7D4}"/>
          </ac:grpSpMkLst>
        </pc:grpChg>
        <pc:grpChg chg="mod">
          <ac:chgData name="Scott Willits" userId="5f5bb408-3c79-4f1a-a880-b50d1609838a" providerId="ADAL" clId="{969A887A-FC76-A341-BDE4-DA2B0785B8DC}" dt="2023-03-22T11:30:36.432" v="326"/>
          <ac:grpSpMkLst>
            <pc:docMk/>
            <pc:sldMk cId="1257954035" sldId="838841771"/>
            <ac:grpSpMk id="75" creationId="{66DCFB80-7D9F-E627-8C3D-630E35D3F19B}"/>
          </ac:grpSpMkLst>
        </pc:grpChg>
        <pc:grpChg chg="mod">
          <ac:chgData name="Scott Willits" userId="5f5bb408-3c79-4f1a-a880-b50d1609838a" providerId="ADAL" clId="{969A887A-FC76-A341-BDE4-DA2B0785B8DC}" dt="2023-03-22T11:30:36.432" v="326"/>
          <ac:grpSpMkLst>
            <pc:docMk/>
            <pc:sldMk cId="1257954035" sldId="838841771"/>
            <ac:grpSpMk id="79" creationId="{D3025E27-57B0-3AD3-D703-B384DE90094B}"/>
          </ac:grpSpMkLst>
        </pc:grpChg>
        <pc:grpChg chg="mod">
          <ac:chgData name="Scott Willits" userId="5f5bb408-3c79-4f1a-a880-b50d1609838a" providerId="ADAL" clId="{969A887A-FC76-A341-BDE4-DA2B0785B8DC}" dt="2023-03-22T11:30:36.432" v="326"/>
          <ac:grpSpMkLst>
            <pc:docMk/>
            <pc:sldMk cId="1257954035" sldId="838841771"/>
            <ac:grpSpMk id="80" creationId="{BDC9A2CB-70C4-BDC6-E13E-BE1F1B75231E}"/>
          </ac:grpSpMkLst>
        </pc:grpChg>
        <pc:grpChg chg="mod">
          <ac:chgData name="Scott Willits" userId="5f5bb408-3c79-4f1a-a880-b50d1609838a" providerId="ADAL" clId="{969A887A-FC76-A341-BDE4-DA2B0785B8DC}" dt="2023-03-22T11:30:36.432" v="326"/>
          <ac:grpSpMkLst>
            <pc:docMk/>
            <pc:sldMk cId="1257954035" sldId="838841771"/>
            <ac:grpSpMk id="81" creationId="{45149237-C2F7-213D-34F3-DF563608F246}"/>
          </ac:grpSpMkLst>
        </pc:grpChg>
        <pc:grpChg chg="mod">
          <ac:chgData name="Scott Willits" userId="5f5bb408-3c79-4f1a-a880-b50d1609838a" providerId="ADAL" clId="{969A887A-FC76-A341-BDE4-DA2B0785B8DC}" dt="2023-03-22T11:30:36.432" v="326"/>
          <ac:grpSpMkLst>
            <pc:docMk/>
            <pc:sldMk cId="1257954035" sldId="838841771"/>
            <ac:grpSpMk id="82" creationId="{0AEB5BC9-EB82-CC8F-088B-A0565F764A1B}"/>
          </ac:grpSpMkLst>
        </pc:grpChg>
        <pc:grpChg chg="mod">
          <ac:chgData name="Scott Willits" userId="5f5bb408-3c79-4f1a-a880-b50d1609838a" providerId="ADAL" clId="{969A887A-FC76-A341-BDE4-DA2B0785B8DC}" dt="2023-03-22T11:30:36.432" v="326"/>
          <ac:grpSpMkLst>
            <pc:docMk/>
            <pc:sldMk cId="1257954035" sldId="838841771"/>
            <ac:grpSpMk id="83" creationId="{590DC980-D03D-792F-C744-F6011E3ACB60}"/>
          </ac:grpSpMkLst>
        </pc:grpChg>
        <pc:grpChg chg="mod">
          <ac:chgData name="Scott Willits" userId="5f5bb408-3c79-4f1a-a880-b50d1609838a" providerId="ADAL" clId="{969A887A-FC76-A341-BDE4-DA2B0785B8DC}" dt="2023-03-22T11:30:36.432" v="326"/>
          <ac:grpSpMkLst>
            <pc:docMk/>
            <pc:sldMk cId="1257954035" sldId="838841771"/>
            <ac:grpSpMk id="84" creationId="{0A33707C-812C-8376-E8E4-6AEE0B7805A7}"/>
          </ac:grpSpMkLst>
        </pc:grpChg>
        <pc:grpChg chg="mod">
          <ac:chgData name="Scott Willits" userId="5f5bb408-3c79-4f1a-a880-b50d1609838a" providerId="ADAL" clId="{969A887A-FC76-A341-BDE4-DA2B0785B8DC}" dt="2023-03-22T11:30:36.432" v="326"/>
          <ac:grpSpMkLst>
            <pc:docMk/>
            <pc:sldMk cId="1257954035" sldId="838841771"/>
            <ac:grpSpMk id="87" creationId="{D2B8CDD0-0D64-74A8-60AB-C692B1010AA5}"/>
          </ac:grpSpMkLst>
        </pc:grpChg>
        <pc:grpChg chg="mod">
          <ac:chgData name="Scott Willits" userId="5f5bb408-3c79-4f1a-a880-b50d1609838a" providerId="ADAL" clId="{969A887A-FC76-A341-BDE4-DA2B0785B8DC}" dt="2023-03-22T11:30:36.432" v="326"/>
          <ac:grpSpMkLst>
            <pc:docMk/>
            <pc:sldMk cId="1257954035" sldId="838841771"/>
            <ac:grpSpMk id="92" creationId="{D43AAC38-7B65-B8E0-4473-D7FD8C28355F}"/>
          </ac:grpSpMkLst>
        </pc:grpChg>
        <pc:grpChg chg="mod">
          <ac:chgData name="Scott Willits" userId="5f5bb408-3c79-4f1a-a880-b50d1609838a" providerId="ADAL" clId="{969A887A-FC76-A341-BDE4-DA2B0785B8DC}" dt="2023-03-22T11:30:36.432" v="326"/>
          <ac:grpSpMkLst>
            <pc:docMk/>
            <pc:sldMk cId="1257954035" sldId="838841771"/>
            <ac:grpSpMk id="96" creationId="{5195A054-EF76-9185-44E2-CD896F781E9D}"/>
          </ac:grpSpMkLst>
        </pc:grpChg>
        <pc:grpChg chg="mod">
          <ac:chgData name="Scott Willits" userId="5f5bb408-3c79-4f1a-a880-b50d1609838a" providerId="ADAL" clId="{969A887A-FC76-A341-BDE4-DA2B0785B8DC}" dt="2023-03-22T11:30:36.432" v="326"/>
          <ac:grpSpMkLst>
            <pc:docMk/>
            <pc:sldMk cId="1257954035" sldId="838841771"/>
            <ac:grpSpMk id="100" creationId="{5E7A1B23-4964-E183-1ED3-00608C1DAF72}"/>
          </ac:grpSpMkLst>
        </pc:grpChg>
        <pc:grpChg chg="mod">
          <ac:chgData name="Scott Willits" userId="5f5bb408-3c79-4f1a-a880-b50d1609838a" providerId="ADAL" clId="{969A887A-FC76-A341-BDE4-DA2B0785B8DC}" dt="2023-03-22T11:30:36.432" v="326"/>
          <ac:grpSpMkLst>
            <pc:docMk/>
            <pc:sldMk cId="1257954035" sldId="838841771"/>
            <ac:grpSpMk id="104" creationId="{501BC657-61BB-E58F-1FDE-8751EEF87858}"/>
          </ac:grpSpMkLst>
        </pc:grpChg>
        <pc:grpChg chg="add del mod">
          <ac:chgData name="Scott Willits" userId="5f5bb408-3c79-4f1a-a880-b50d1609838a" providerId="ADAL" clId="{969A887A-FC76-A341-BDE4-DA2B0785B8DC}" dt="2023-03-22T11:40:39.834" v="706" actId="478"/>
          <ac:grpSpMkLst>
            <pc:docMk/>
            <pc:sldMk cId="1257954035" sldId="838841771"/>
            <ac:grpSpMk id="109" creationId="{460B8520-F479-BCCC-5144-86582691198D}"/>
          </ac:grpSpMkLst>
        </pc:grpChg>
        <pc:grpChg chg="add del mod topLvl">
          <ac:chgData name="Scott Willits" userId="5f5bb408-3c79-4f1a-a880-b50d1609838a" providerId="ADAL" clId="{969A887A-FC76-A341-BDE4-DA2B0785B8DC}" dt="2023-03-22T12:01:38.920" v="1165" actId="1076"/>
          <ac:grpSpMkLst>
            <pc:docMk/>
            <pc:sldMk cId="1257954035" sldId="838841771"/>
            <ac:grpSpMk id="110" creationId="{F1D04752-635E-BEC2-22FD-125E45DBA7BC}"/>
          </ac:grpSpMkLst>
        </pc:grpChg>
        <pc:grpChg chg="del mod">
          <ac:chgData name="Scott Willits" userId="5f5bb408-3c79-4f1a-a880-b50d1609838a" providerId="ADAL" clId="{969A887A-FC76-A341-BDE4-DA2B0785B8DC}" dt="2023-03-22T11:40:36.154" v="704" actId="478"/>
          <ac:grpSpMkLst>
            <pc:docMk/>
            <pc:sldMk cId="1257954035" sldId="838841771"/>
            <ac:grpSpMk id="111" creationId="{BC81EE3A-D9EC-14F7-C744-711E492344C9}"/>
          </ac:grpSpMkLst>
        </pc:grpChg>
        <pc:grpChg chg="del mod">
          <ac:chgData name="Scott Willits" userId="5f5bb408-3c79-4f1a-a880-b50d1609838a" providerId="ADAL" clId="{969A887A-FC76-A341-BDE4-DA2B0785B8DC}" dt="2023-03-22T11:40:32.254" v="702" actId="478"/>
          <ac:grpSpMkLst>
            <pc:docMk/>
            <pc:sldMk cId="1257954035" sldId="838841771"/>
            <ac:grpSpMk id="114" creationId="{71A2985C-F160-F4E2-9D00-3433BD08E9F1}"/>
          </ac:grpSpMkLst>
        </pc:grpChg>
        <pc:grpChg chg="mod topLvl">
          <ac:chgData name="Scott Willits" userId="5f5bb408-3c79-4f1a-a880-b50d1609838a" providerId="ADAL" clId="{969A887A-FC76-A341-BDE4-DA2B0785B8DC}" dt="2023-03-22T11:43:25.634" v="815" actId="478"/>
          <ac:grpSpMkLst>
            <pc:docMk/>
            <pc:sldMk cId="1257954035" sldId="838841771"/>
            <ac:grpSpMk id="117" creationId="{2D7392FA-2D7D-0506-1D0B-B81E380373B2}"/>
          </ac:grpSpMkLst>
        </pc:grpChg>
        <pc:grpChg chg="mod">
          <ac:chgData name="Scott Willits" userId="5f5bb408-3c79-4f1a-a880-b50d1609838a" providerId="ADAL" clId="{969A887A-FC76-A341-BDE4-DA2B0785B8DC}" dt="2023-03-22T11:40:25.278" v="700"/>
          <ac:grpSpMkLst>
            <pc:docMk/>
            <pc:sldMk cId="1257954035" sldId="838841771"/>
            <ac:grpSpMk id="119" creationId="{8072F7C7-C0D0-6100-F660-47FD914E16CB}"/>
          </ac:grpSpMkLst>
        </pc:grpChg>
        <pc:grpChg chg="mod">
          <ac:chgData name="Scott Willits" userId="5f5bb408-3c79-4f1a-a880-b50d1609838a" providerId="ADAL" clId="{969A887A-FC76-A341-BDE4-DA2B0785B8DC}" dt="2023-03-22T11:40:25.278" v="700"/>
          <ac:grpSpMkLst>
            <pc:docMk/>
            <pc:sldMk cId="1257954035" sldId="838841771"/>
            <ac:grpSpMk id="120" creationId="{D755D51E-EF0D-9085-A20F-61B44325E71C}"/>
          </ac:grpSpMkLst>
        </pc:grpChg>
        <pc:grpChg chg="mod">
          <ac:chgData name="Scott Willits" userId="5f5bb408-3c79-4f1a-a880-b50d1609838a" providerId="ADAL" clId="{969A887A-FC76-A341-BDE4-DA2B0785B8DC}" dt="2023-03-22T11:40:25.278" v="700"/>
          <ac:grpSpMkLst>
            <pc:docMk/>
            <pc:sldMk cId="1257954035" sldId="838841771"/>
            <ac:grpSpMk id="121" creationId="{6CFE762A-690C-C62A-A39C-C9FFE48C6DC7}"/>
          </ac:grpSpMkLst>
        </pc:grpChg>
        <pc:grpChg chg="mod">
          <ac:chgData name="Scott Willits" userId="5f5bb408-3c79-4f1a-a880-b50d1609838a" providerId="ADAL" clId="{969A887A-FC76-A341-BDE4-DA2B0785B8DC}" dt="2023-03-22T11:40:25.278" v="700"/>
          <ac:grpSpMkLst>
            <pc:docMk/>
            <pc:sldMk cId="1257954035" sldId="838841771"/>
            <ac:grpSpMk id="122" creationId="{AD8B5C0D-5630-AC59-767F-EF16B4DB5535}"/>
          </ac:grpSpMkLst>
        </pc:grpChg>
        <pc:grpChg chg="mod">
          <ac:chgData name="Scott Willits" userId="5f5bb408-3c79-4f1a-a880-b50d1609838a" providerId="ADAL" clId="{969A887A-FC76-A341-BDE4-DA2B0785B8DC}" dt="2023-03-22T11:40:25.278" v="700"/>
          <ac:grpSpMkLst>
            <pc:docMk/>
            <pc:sldMk cId="1257954035" sldId="838841771"/>
            <ac:grpSpMk id="123" creationId="{1C472271-183B-A2B9-4236-EAF439B2590B}"/>
          </ac:grpSpMkLst>
        </pc:grpChg>
        <pc:grpChg chg="mod">
          <ac:chgData name="Scott Willits" userId="5f5bb408-3c79-4f1a-a880-b50d1609838a" providerId="ADAL" clId="{969A887A-FC76-A341-BDE4-DA2B0785B8DC}" dt="2023-03-22T11:40:25.278" v="700"/>
          <ac:grpSpMkLst>
            <pc:docMk/>
            <pc:sldMk cId="1257954035" sldId="838841771"/>
            <ac:grpSpMk id="124" creationId="{DC2D5349-0661-2EED-D1D7-4BDF4CA21F4B}"/>
          </ac:grpSpMkLst>
        </pc:grpChg>
        <pc:grpChg chg="del mod">
          <ac:chgData name="Scott Willits" userId="5f5bb408-3c79-4f1a-a880-b50d1609838a" providerId="ADAL" clId="{969A887A-FC76-A341-BDE4-DA2B0785B8DC}" dt="2023-03-22T11:43:03.021" v="782" actId="478"/>
          <ac:grpSpMkLst>
            <pc:docMk/>
            <pc:sldMk cId="1257954035" sldId="838841771"/>
            <ac:grpSpMk id="126" creationId="{90200977-328C-6DA0-FC4B-A01A64FBE027}"/>
          </ac:grpSpMkLst>
        </pc:grpChg>
        <pc:grpChg chg="del mod">
          <ac:chgData name="Scott Willits" userId="5f5bb408-3c79-4f1a-a880-b50d1609838a" providerId="ADAL" clId="{969A887A-FC76-A341-BDE4-DA2B0785B8DC}" dt="2023-03-22T11:42:22.203" v="755" actId="478"/>
          <ac:grpSpMkLst>
            <pc:docMk/>
            <pc:sldMk cId="1257954035" sldId="838841771"/>
            <ac:grpSpMk id="130" creationId="{A1C8A782-CD3E-6536-AA14-6EAC7C38074D}"/>
          </ac:grpSpMkLst>
        </pc:grpChg>
        <pc:grpChg chg="del mod">
          <ac:chgData name="Scott Willits" userId="5f5bb408-3c79-4f1a-a880-b50d1609838a" providerId="ADAL" clId="{969A887A-FC76-A341-BDE4-DA2B0785B8DC}" dt="2023-03-22T11:41:18.687" v="720" actId="478"/>
          <ac:grpSpMkLst>
            <pc:docMk/>
            <pc:sldMk cId="1257954035" sldId="838841771"/>
            <ac:grpSpMk id="135" creationId="{D078341A-8538-E0A3-27EC-81C860F03D65}"/>
          </ac:grpSpMkLst>
        </pc:grpChg>
        <pc:grpChg chg="del mod">
          <ac:chgData name="Scott Willits" userId="5f5bb408-3c79-4f1a-a880-b50d1609838a" providerId="ADAL" clId="{969A887A-FC76-A341-BDE4-DA2B0785B8DC}" dt="2023-03-22T11:41:11.940" v="718" actId="478"/>
          <ac:grpSpMkLst>
            <pc:docMk/>
            <pc:sldMk cId="1257954035" sldId="838841771"/>
            <ac:grpSpMk id="139" creationId="{0DF8F40D-F31D-9847-200F-D51578141071}"/>
          </ac:grpSpMkLst>
        </pc:grpChg>
        <pc:grpChg chg="mod">
          <ac:chgData name="Scott Willits" userId="5f5bb408-3c79-4f1a-a880-b50d1609838a" providerId="ADAL" clId="{969A887A-FC76-A341-BDE4-DA2B0785B8DC}" dt="2023-03-22T11:40:25.278" v="700"/>
          <ac:grpSpMkLst>
            <pc:docMk/>
            <pc:sldMk cId="1257954035" sldId="838841771"/>
            <ac:grpSpMk id="143" creationId="{A901E23E-055D-56D2-475E-66E272C5574B}"/>
          </ac:grpSpMkLst>
        </pc:grpChg>
      </pc:sldChg>
      <pc:sldChg chg="addSp delSp modSp add del mod">
        <pc:chgData name="Scott Willits" userId="5f5bb408-3c79-4f1a-a880-b50d1609838a" providerId="ADAL" clId="{969A887A-FC76-A341-BDE4-DA2B0785B8DC}" dt="2023-03-22T11:52:01.920" v="1045" actId="2696"/>
        <pc:sldMkLst>
          <pc:docMk/>
          <pc:sldMk cId="148091634" sldId="838841772"/>
        </pc:sldMkLst>
        <pc:spChg chg="del">
          <ac:chgData name="Scott Willits" userId="5f5bb408-3c79-4f1a-a880-b50d1609838a" providerId="ADAL" clId="{969A887A-FC76-A341-BDE4-DA2B0785B8DC}" dt="2023-03-22T11:50:13.569" v="980" actId="478"/>
          <ac:spMkLst>
            <pc:docMk/>
            <pc:sldMk cId="148091634" sldId="838841772"/>
            <ac:spMk id="2" creationId="{1A1482CD-2D70-D2CF-94BC-2BB2ACA2EBA8}"/>
          </ac:spMkLst>
        </pc:spChg>
        <pc:spChg chg="mod">
          <ac:chgData name="Scott Willits" userId="5f5bb408-3c79-4f1a-a880-b50d1609838a" providerId="ADAL" clId="{969A887A-FC76-A341-BDE4-DA2B0785B8DC}" dt="2023-03-22T11:51:38.392" v="1034" actId="1076"/>
          <ac:spMkLst>
            <pc:docMk/>
            <pc:sldMk cId="148091634" sldId="838841772"/>
            <ac:spMk id="10" creationId="{216722B8-3D91-BDBF-D7FA-86A5AA0C00FA}"/>
          </ac:spMkLst>
        </pc:spChg>
        <pc:spChg chg="del mod">
          <ac:chgData name="Scott Willits" userId="5f5bb408-3c79-4f1a-a880-b50d1609838a" providerId="ADAL" clId="{969A887A-FC76-A341-BDE4-DA2B0785B8DC}" dt="2023-03-22T11:51:39.790" v="1035" actId="478"/>
          <ac:spMkLst>
            <pc:docMk/>
            <pc:sldMk cId="148091634" sldId="838841772"/>
            <ac:spMk id="11" creationId="{B80EA27C-1F8A-E2B8-C40D-2999C4A81FE6}"/>
          </ac:spMkLst>
        </pc:spChg>
        <pc:spChg chg="mod">
          <ac:chgData name="Scott Willits" userId="5f5bb408-3c79-4f1a-a880-b50d1609838a" providerId="ADAL" clId="{969A887A-FC76-A341-BDE4-DA2B0785B8DC}" dt="2023-03-22T11:50:22.326" v="983"/>
          <ac:spMkLst>
            <pc:docMk/>
            <pc:sldMk cId="148091634" sldId="838841772"/>
            <ac:spMk id="14" creationId="{6F89B5CD-2E68-92CC-2910-ABCD265200B8}"/>
          </ac:spMkLst>
        </pc:spChg>
        <pc:spChg chg="mod">
          <ac:chgData name="Scott Willits" userId="5f5bb408-3c79-4f1a-a880-b50d1609838a" providerId="ADAL" clId="{969A887A-FC76-A341-BDE4-DA2B0785B8DC}" dt="2023-03-22T11:50:22.326" v="983"/>
          <ac:spMkLst>
            <pc:docMk/>
            <pc:sldMk cId="148091634" sldId="838841772"/>
            <ac:spMk id="15" creationId="{F7A1686C-4BE5-CE99-4EB7-0B59038DD6AC}"/>
          </ac:spMkLst>
        </pc:spChg>
        <pc:spChg chg="mod">
          <ac:chgData name="Scott Willits" userId="5f5bb408-3c79-4f1a-a880-b50d1609838a" providerId="ADAL" clId="{969A887A-FC76-A341-BDE4-DA2B0785B8DC}" dt="2023-03-22T11:50:22.326" v="983"/>
          <ac:spMkLst>
            <pc:docMk/>
            <pc:sldMk cId="148091634" sldId="838841772"/>
            <ac:spMk id="16" creationId="{FBD67650-7CEF-4EB8-5AB7-6BBF13869492}"/>
          </ac:spMkLst>
        </pc:spChg>
        <pc:spChg chg="mod">
          <ac:chgData name="Scott Willits" userId="5f5bb408-3c79-4f1a-a880-b50d1609838a" providerId="ADAL" clId="{969A887A-FC76-A341-BDE4-DA2B0785B8DC}" dt="2023-03-22T11:50:22.326" v="983"/>
          <ac:spMkLst>
            <pc:docMk/>
            <pc:sldMk cId="148091634" sldId="838841772"/>
            <ac:spMk id="17" creationId="{26BFBB55-69F4-5B92-C54D-FF99AC588474}"/>
          </ac:spMkLst>
        </pc:spChg>
        <pc:spChg chg="mod">
          <ac:chgData name="Scott Willits" userId="5f5bb408-3c79-4f1a-a880-b50d1609838a" providerId="ADAL" clId="{969A887A-FC76-A341-BDE4-DA2B0785B8DC}" dt="2023-03-22T11:50:22.326" v="983"/>
          <ac:spMkLst>
            <pc:docMk/>
            <pc:sldMk cId="148091634" sldId="838841772"/>
            <ac:spMk id="18" creationId="{D07948BD-CB7D-57DF-D536-F7E12B62C25F}"/>
          </ac:spMkLst>
        </pc:spChg>
        <pc:spChg chg="mod">
          <ac:chgData name="Scott Willits" userId="5f5bb408-3c79-4f1a-a880-b50d1609838a" providerId="ADAL" clId="{969A887A-FC76-A341-BDE4-DA2B0785B8DC}" dt="2023-03-22T11:51:09.724" v="991" actId="207"/>
          <ac:spMkLst>
            <pc:docMk/>
            <pc:sldMk cId="148091634" sldId="838841772"/>
            <ac:spMk id="19" creationId="{3E49FF59-E289-7F77-E090-4905AE3CC74D}"/>
          </ac:spMkLst>
        </pc:spChg>
        <pc:spChg chg="mod">
          <ac:chgData name="Scott Willits" userId="5f5bb408-3c79-4f1a-a880-b50d1609838a" providerId="ADAL" clId="{969A887A-FC76-A341-BDE4-DA2B0785B8DC}" dt="2023-03-22T11:50:22.326" v="983"/>
          <ac:spMkLst>
            <pc:docMk/>
            <pc:sldMk cId="148091634" sldId="838841772"/>
            <ac:spMk id="21" creationId="{BA3273A6-1AFE-DFA7-B559-3201246E9B97}"/>
          </ac:spMkLst>
        </pc:spChg>
        <pc:spChg chg="mod">
          <ac:chgData name="Scott Willits" userId="5f5bb408-3c79-4f1a-a880-b50d1609838a" providerId="ADAL" clId="{969A887A-FC76-A341-BDE4-DA2B0785B8DC}" dt="2023-03-22T11:50:22.326" v="983"/>
          <ac:spMkLst>
            <pc:docMk/>
            <pc:sldMk cId="148091634" sldId="838841772"/>
            <ac:spMk id="27" creationId="{890ECFE8-758A-2E5A-1801-9FE659D8DE51}"/>
          </ac:spMkLst>
        </pc:spChg>
        <pc:spChg chg="mod">
          <ac:chgData name="Scott Willits" userId="5f5bb408-3c79-4f1a-a880-b50d1609838a" providerId="ADAL" clId="{969A887A-FC76-A341-BDE4-DA2B0785B8DC}" dt="2023-03-22T11:50:22.326" v="983"/>
          <ac:spMkLst>
            <pc:docMk/>
            <pc:sldMk cId="148091634" sldId="838841772"/>
            <ac:spMk id="28" creationId="{CE774F40-6927-2297-86FF-E4B722506934}"/>
          </ac:spMkLst>
        </pc:spChg>
        <pc:spChg chg="mod">
          <ac:chgData name="Scott Willits" userId="5f5bb408-3c79-4f1a-a880-b50d1609838a" providerId="ADAL" clId="{969A887A-FC76-A341-BDE4-DA2B0785B8DC}" dt="2023-03-22T11:50:22.326" v="983"/>
          <ac:spMkLst>
            <pc:docMk/>
            <pc:sldMk cId="148091634" sldId="838841772"/>
            <ac:spMk id="29" creationId="{77836E6B-E871-CA59-D347-DD81FA27D221}"/>
          </ac:spMkLst>
        </pc:spChg>
        <pc:spChg chg="mod">
          <ac:chgData name="Scott Willits" userId="5f5bb408-3c79-4f1a-a880-b50d1609838a" providerId="ADAL" clId="{969A887A-FC76-A341-BDE4-DA2B0785B8DC}" dt="2023-03-22T11:50:22.326" v="983"/>
          <ac:spMkLst>
            <pc:docMk/>
            <pc:sldMk cId="148091634" sldId="838841772"/>
            <ac:spMk id="30" creationId="{26C3E9BA-A9F2-BC7E-9D26-5CEEA376F173}"/>
          </ac:spMkLst>
        </pc:spChg>
        <pc:spChg chg="mod">
          <ac:chgData name="Scott Willits" userId="5f5bb408-3c79-4f1a-a880-b50d1609838a" providerId="ADAL" clId="{969A887A-FC76-A341-BDE4-DA2B0785B8DC}" dt="2023-03-22T11:50:22.326" v="983"/>
          <ac:spMkLst>
            <pc:docMk/>
            <pc:sldMk cId="148091634" sldId="838841772"/>
            <ac:spMk id="33" creationId="{FB33E390-406A-C93F-5EE2-76DF5D7F5F6F}"/>
          </ac:spMkLst>
        </pc:spChg>
        <pc:spChg chg="mod">
          <ac:chgData name="Scott Willits" userId="5f5bb408-3c79-4f1a-a880-b50d1609838a" providerId="ADAL" clId="{969A887A-FC76-A341-BDE4-DA2B0785B8DC}" dt="2023-03-22T11:50:22.326" v="983"/>
          <ac:spMkLst>
            <pc:docMk/>
            <pc:sldMk cId="148091634" sldId="838841772"/>
            <ac:spMk id="34" creationId="{A1492A83-8E3F-7095-EE32-1DC7BA50B82B}"/>
          </ac:spMkLst>
        </pc:spChg>
        <pc:spChg chg="mod">
          <ac:chgData name="Scott Willits" userId="5f5bb408-3c79-4f1a-a880-b50d1609838a" providerId="ADAL" clId="{969A887A-FC76-A341-BDE4-DA2B0785B8DC}" dt="2023-03-22T11:51:53.403" v="1043" actId="478"/>
          <ac:spMkLst>
            <pc:docMk/>
            <pc:sldMk cId="148091634" sldId="838841772"/>
            <ac:spMk id="35" creationId="{36C5D617-C4DF-67C8-C0D7-CC26A46C3DF7}"/>
          </ac:spMkLst>
        </pc:spChg>
        <pc:spChg chg="add del mod">
          <ac:chgData name="Scott Willits" userId="5f5bb408-3c79-4f1a-a880-b50d1609838a" providerId="ADAL" clId="{969A887A-FC76-A341-BDE4-DA2B0785B8DC}" dt="2023-03-22T11:51:53.403" v="1043" actId="478"/>
          <ac:spMkLst>
            <pc:docMk/>
            <pc:sldMk cId="148091634" sldId="838841772"/>
            <ac:spMk id="36" creationId="{3260FF5F-2396-59FB-70AA-3D34DF2BE44A}"/>
          </ac:spMkLst>
        </pc:spChg>
        <pc:spChg chg="mod">
          <ac:chgData name="Scott Willits" userId="5f5bb408-3c79-4f1a-a880-b50d1609838a" providerId="ADAL" clId="{969A887A-FC76-A341-BDE4-DA2B0785B8DC}" dt="2023-03-22T11:50:22.326" v="983"/>
          <ac:spMkLst>
            <pc:docMk/>
            <pc:sldMk cId="148091634" sldId="838841772"/>
            <ac:spMk id="37" creationId="{3B8F089B-3B9D-AEC8-8A36-9D74B14FCCD9}"/>
          </ac:spMkLst>
        </pc:spChg>
        <pc:spChg chg="mod">
          <ac:chgData name="Scott Willits" userId="5f5bb408-3c79-4f1a-a880-b50d1609838a" providerId="ADAL" clId="{969A887A-FC76-A341-BDE4-DA2B0785B8DC}" dt="2023-03-22T11:50:22.326" v="983"/>
          <ac:spMkLst>
            <pc:docMk/>
            <pc:sldMk cId="148091634" sldId="838841772"/>
            <ac:spMk id="38" creationId="{DDC6C3B1-05C6-19F1-FDBF-7CB441B62D45}"/>
          </ac:spMkLst>
        </pc:spChg>
        <pc:spChg chg="del mod topLvl">
          <ac:chgData name="Scott Willits" userId="5f5bb408-3c79-4f1a-a880-b50d1609838a" providerId="ADAL" clId="{969A887A-FC76-A341-BDE4-DA2B0785B8DC}" dt="2023-03-22T11:51:48.159" v="1041" actId="478"/>
          <ac:spMkLst>
            <pc:docMk/>
            <pc:sldMk cId="148091634" sldId="838841772"/>
            <ac:spMk id="39" creationId="{027AA4BC-0250-2524-F262-3228E76629C9}"/>
          </ac:spMkLst>
        </pc:spChg>
        <pc:spChg chg="del mod">
          <ac:chgData name="Scott Willits" userId="5f5bb408-3c79-4f1a-a880-b50d1609838a" providerId="ADAL" clId="{969A887A-FC76-A341-BDE4-DA2B0785B8DC}" dt="2023-03-22T11:51:41.752" v="1036" actId="478"/>
          <ac:spMkLst>
            <pc:docMk/>
            <pc:sldMk cId="148091634" sldId="838841772"/>
            <ac:spMk id="41" creationId="{3CA43DED-6109-2F82-9AB9-22115C7BDD98}"/>
          </ac:spMkLst>
        </pc:spChg>
        <pc:spChg chg="del mod">
          <ac:chgData name="Scott Willits" userId="5f5bb408-3c79-4f1a-a880-b50d1609838a" providerId="ADAL" clId="{969A887A-FC76-A341-BDE4-DA2B0785B8DC}" dt="2023-03-22T11:51:44.792" v="1039" actId="478"/>
          <ac:spMkLst>
            <pc:docMk/>
            <pc:sldMk cId="148091634" sldId="838841772"/>
            <ac:spMk id="43" creationId="{6D0476F0-3ED1-EC8B-A365-F2A588B6F088}"/>
          </ac:spMkLst>
        </pc:spChg>
        <pc:spChg chg="del mod">
          <ac:chgData name="Scott Willits" userId="5f5bb408-3c79-4f1a-a880-b50d1609838a" providerId="ADAL" clId="{969A887A-FC76-A341-BDE4-DA2B0785B8DC}" dt="2023-03-22T11:51:46.296" v="1040" actId="478"/>
          <ac:spMkLst>
            <pc:docMk/>
            <pc:sldMk cId="148091634" sldId="838841772"/>
            <ac:spMk id="44" creationId="{20A6DB31-B449-9F47-A2E4-03C1A1528962}"/>
          </ac:spMkLst>
        </pc:spChg>
        <pc:grpChg chg="add del mod">
          <ac:chgData name="Scott Willits" userId="5f5bb408-3c79-4f1a-a880-b50d1609838a" providerId="ADAL" clId="{969A887A-FC76-A341-BDE4-DA2B0785B8DC}" dt="2023-03-22T11:51:48.159" v="1041" actId="478"/>
          <ac:grpSpMkLst>
            <pc:docMk/>
            <pc:sldMk cId="148091634" sldId="838841772"/>
            <ac:grpSpMk id="3" creationId="{0AF0F668-C38B-3E48-33C1-241795363E93}"/>
          </ac:grpSpMkLst>
        </pc:grpChg>
        <pc:grpChg chg="del mod">
          <ac:chgData name="Scott Willits" userId="5f5bb408-3c79-4f1a-a880-b50d1609838a" providerId="ADAL" clId="{969A887A-FC76-A341-BDE4-DA2B0785B8DC}" dt="2023-03-22T11:51:46.296" v="1040" actId="478"/>
          <ac:grpSpMkLst>
            <pc:docMk/>
            <pc:sldMk cId="148091634" sldId="838841772"/>
            <ac:grpSpMk id="4" creationId="{3E4F5BD6-D049-D83A-6DB6-EDE57E863432}"/>
          </ac:grpSpMkLst>
        </pc:grpChg>
        <pc:grpChg chg="mod topLvl">
          <ac:chgData name="Scott Willits" userId="5f5bb408-3c79-4f1a-a880-b50d1609838a" providerId="ADAL" clId="{969A887A-FC76-A341-BDE4-DA2B0785B8DC}" dt="2023-03-22T11:52:00.509" v="1044" actId="1076"/>
          <ac:grpSpMkLst>
            <pc:docMk/>
            <pc:sldMk cId="148091634" sldId="838841772"/>
            <ac:grpSpMk id="5" creationId="{1B244A21-9EF3-6D1D-5D1A-486302AF4743}"/>
          </ac:grpSpMkLst>
        </pc:grpChg>
        <pc:grpChg chg="mod">
          <ac:chgData name="Scott Willits" userId="5f5bb408-3c79-4f1a-a880-b50d1609838a" providerId="ADAL" clId="{969A887A-FC76-A341-BDE4-DA2B0785B8DC}" dt="2023-03-22T11:50:22.326" v="983"/>
          <ac:grpSpMkLst>
            <pc:docMk/>
            <pc:sldMk cId="148091634" sldId="838841772"/>
            <ac:grpSpMk id="6" creationId="{CAD5B6FC-AE5B-E28D-2524-59DCD7703F9A}"/>
          </ac:grpSpMkLst>
        </pc:grpChg>
        <pc:grpChg chg="mod">
          <ac:chgData name="Scott Willits" userId="5f5bb408-3c79-4f1a-a880-b50d1609838a" providerId="ADAL" clId="{969A887A-FC76-A341-BDE4-DA2B0785B8DC}" dt="2023-03-22T11:50:22.326" v="983"/>
          <ac:grpSpMkLst>
            <pc:docMk/>
            <pc:sldMk cId="148091634" sldId="838841772"/>
            <ac:grpSpMk id="7" creationId="{A2BDE3A4-3BCB-9F3D-2A9E-C44826081FD1}"/>
          </ac:grpSpMkLst>
        </pc:grpChg>
        <pc:grpChg chg="mod">
          <ac:chgData name="Scott Willits" userId="5f5bb408-3c79-4f1a-a880-b50d1609838a" providerId="ADAL" clId="{969A887A-FC76-A341-BDE4-DA2B0785B8DC}" dt="2023-03-22T11:50:22.326" v="983"/>
          <ac:grpSpMkLst>
            <pc:docMk/>
            <pc:sldMk cId="148091634" sldId="838841772"/>
            <ac:grpSpMk id="8" creationId="{E09A7824-B1D6-24A0-F5B5-5E0EDB48D2D8}"/>
          </ac:grpSpMkLst>
        </pc:grpChg>
        <pc:grpChg chg="del mod">
          <ac:chgData name="Scott Willits" userId="5f5bb408-3c79-4f1a-a880-b50d1609838a" providerId="ADAL" clId="{969A887A-FC76-A341-BDE4-DA2B0785B8DC}" dt="2023-03-22T11:51:39.790" v="1035" actId="478"/>
          <ac:grpSpMkLst>
            <pc:docMk/>
            <pc:sldMk cId="148091634" sldId="838841772"/>
            <ac:grpSpMk id="9" creationId="{80255109-2570-6845-D0C2-250915DFC8AE}"/>
          </ac:grpSpMkLst>
        </pc:grpChg>
        <pc:grpChg chg="mod">
          <ac:chgData name="Scott Willits" userId="5f5bb408-3c79-4f1a-a880-b50d1609838a" providerId="ADAL" clId="{969A887A-FC76-A341-BDE4-DA2B0785B8DC}" dt="2023-03-22T11:50:22.326" v="983"/>
          <ac:grpSpMkLst>
            <pc:docMk/>
            <pc:sldMk cId="148091634" sldId="838841772"/>
            <ac:grpSpMk id="12" creationId="{01C98400-CA1F-7C57-EC9D-889F6D707006}"/>
          </ac:grpSpMkLst>
        </pc:grpChg>
        <pc:grpChg chg="mod">
          <ac:chgData name="Scott Willits" userId="5f5bb408-3c79-4f1a-a880-b50d1609838a" providerId="ADAL" clId="{969A887A-FC76-A341-BDE4-DA2B0785B8DC}" dt="2023-03-22T11:50:22.326" v="983"/>
          <ac:grpSpMkLst>
            <pc:docMk/>
            <pc:sldMk cId="148091634" sldId="838841772"/>
            <ac:grpSpMk id="13" creationId="{42C4F8A4-C681-EBE0-BE20-84082EEBE054}"/>
          </ac:grpSpMkLst>
        </pc:grpChg>
        <pc:grpChg chg="mod">
          <ac:chgData name="Scott Willits" userId="5f5bb408-3c79-4f1a-a880-b50d1609838a" providerId="ADAL" clId="{969A887A-FC76-A341-BDE4-DA2B0785B8DC}" dt="2023-03-22T11:50:22.326" v="983"/>
          <ac:grpSpMkLst>
            <pc:docMk/>
            <pc:sldMk cId="148091634" sldId="838841772"/>
            <ac:grpSpMk id="22" creationId="{86FF7FAF-7E23-0438-8ACB-DDE610B82774}"/>
          </ac:grpSpMkLst>
        </pc:grpChg>
        <pc:grpChg chg="mod">
          <ac:chgData name="Scott Willits" userId="5f5bb408-3c79-4f1a-a880-b50d1609838a" providerId="ADAL" clId="{969A887A-FC76-A341-BDE4-DA2B0785B8DC}" dt="2023-03-22T11:50:22.326" v="983"/>
          <ac:grpSpMkLst>
            <pc:docMk/>
            <pc:sldMk cId="148091634" sldId="838841772"/>
            <ac:grpSpMk id="23" creationId="{8B117A86-0A78-3F87-9BBD-F5139D2E34E7}"/>
          </ac:grpSpMkLst>
        </pc:grpChg>
        <pc:grpChg chg="mod">
          <ac:chgData name="Scott Willits" userId="5f5bb408-3c79-4f1a-a880-b50d1609838a" providerId="ADAL" clId="{969A887A-FC76-A341-BDE4-DA2B0785B8DC}" dt="2023-03-22T11:50:22.326" v="983"/>
          <ac:grpSpMkLst>
            <pc:docMk/>
            <pc:sldMk cId="148091634" sldId="838841772"/>
            <ac:grpSpMk id="24" creationId="{555DF72A-351E-A885-4B97-2E6FCC108A00}"/>
          </ac:grpSpMkLst>
        </pc:grpChg>
        <pc:grpChg chg="mod">
          <ac:chgData name="Scott Willits" userId="5f5bb408-3c79-4f1a-a880-b50d1609838a" providerId="ADAL" clId="{969A887A-FC76-A341-BDE4-DA2B0785B8DC}" dt="2023-03-22T11:50:22.326" v="983"/>
          <ac:grpSpMkLst>
            <pc:docMk/>
            <pc:sldMk cId="148091634" sldId="838841772"/>
            <ac:grpSpMk id="25" creationId="{B537EEC7-D337-57E8-727B-CE6960A70813}"/>
          </ac:grpSpMkLst>
        </pc:grpChg>
        <pc:grpChg chg="mod">
          <ac:chgData name="Scott Willits" userId="5f5bb408-3c79-4f1a-a880-b50d1609838a" providerId="ADAL" clId="{969A887A-FC76-A341-BDE4-DA2B0785B8DC}" dt="2023-03-22T11:50:22.326" v="983"/>
          <ac:grpSpMkLst>
            <pc:docMk/>
            <pc:sldMk cId="148091634" sldId="838841772"/>
            <ac:grpSpMk id="26" creationId="{61556694-2DDB-D738-5950-5D7731D9020F}"/>
          </ac:grpSpMkLst>
        </pc:grpChg>
        <pc:grpChg chg="add del mod">
          <ac:chgData name="Scott Willits" userId="5f5bb408-3c79-4f1a-a880-b50d1609838a" providerId="ADAL" clId="{969A887A-FC76-A341-BDE4-DA2B0785B8DC}" dt="2023-03-22T11:51:53.403" v="1043" actId="478"/>
          <ac:grpSpMkLst>
            <pc:docMk/>
            <pc:sldMk cId="148091634" sldId="838841772"/>
            <ac:grpSpMk id="31" creationId="{1EE1D7C1-E39D-3FF8-A997-7C05D509F853}"/>
          </ac:grpSpMkLst>
        </pc:grpChg>
        <pc:grpChg chg="mod">
          <ac:chgData name="Scott Willits" userId="5f5bb408-3c79-4f1a-a880-b50d1609838a" providerId="ADAL" clId="{969A887A-FC76-A341-BDE4-DA2B0785B8DC}" dt="2023-03-22T11:50:22.326" v="983"/>
          <ac:grpSpMkLst>
            <pc:docMk/>
            <pc:sldMk cId="148091634" sldId="838841772"/>
            <ac:grpSpMk id="32" creationId="{9C5171DB-1ED2-7C13-4B35-27922803EACA}"/>
          </ac:grpSpMkLst>
        </pc:grpChg>
        <pc:grpChg chg="del mod">
          <ac:chgData name="Scott Willits" userId="5f5bb408-3c79-4f1a-a880-b50d1609838a" providerId="ADAL" clId="{969A887A-FC76-A341-BDE4-DA2B0785B8DC}" dt="2023-03-22T11:51:41.752" v="1036" actId="478"/>
          <ac:grpSpMkLst>
            <pc:docMk/>
            <pc:sldMk cId="148091634" sldId="838841772"/>
            <ac:grpSpMk id="40" creationId="{D4EC8614-4567-1738-4199-7B8428407734}"/>
          </ac:grpSpMkLst>
        </pc:grpChg>
        <pc:grpChg chg="del mod">
          <ac:chgData name="Scott Willits" userId="5f5bb408-3c79-4f1a-a880-b50d1609838a" providerId="ADAL" clId="{969A887A-FC76-A341-BDE4-DA2B0785B8DC}" dt="2023-03-22T11:51:44.792" v="1039" actId="478"/>
          <ac:grpSpMkLst>
            <pc:docMk/>
            <pc:sldMk cId="148091634" sldId="838841772"/>
            <ac:grpSpMk id="42" creationId="{3289B640-13C8-0BB4-6B56-2C4D2F9101D1}"/>
          </ac:grpSpMkLst>
        </pc:grpChg>
        <pc:grpChg chg="del">
          <ac:chgData name="Scott Willits" userId="5f5bb408-3c79-4f1a-a880-b50d1609838a" providerId="ADAL" clId="{969A887A-FC76-A341-BDE4-DA2B0785B8DC}" dt="2023-03-22T11:50:14.726" v="981" actId="478"/>
          <ac:grpSpMkLst>
            <pc:docMk/>
            <pc:sldMk cId="148091634" sldId="838841772"/>
            <ac:grpSpMk id="57" creationId="{05B8DB16-17DD-198F-1981-35C36050EE24}"/>
          </ac:grpSpMkLst>
        </pc:grpChg>
        <pc:grpChg chg="del">
          <ac:chgData name="Scott Willits" userId="5f5bb408-3c79-4f1a-a880-b50d1609838a" providerId="ADAL" clId="{969A887A-FC76-A341-BDE4-DA2B0785B8DC}" dt="2023-03-22T11:50:16.038" v="982" actId="478"/>
          <ac:grpSpMkLst>
            <pc:docMk/>
            <pc:sldMk cId="148091634" sldId="838841772"/>
            <ac:grpSpMk id="110" creationId="{F1D04752-635E-BEC2-22FD-125E45DBA7BC}"/>
          </ac:grpSpMkLst>
        </pc:grpChg>
      </pc:sldChg>
    </pc:docChg>
  </pc:docChgLst>
  <pc:docChgLst>
    <pc:chgData name="Guest User" userId="S::urn:spo:anon#562a3326aa8106ebb6e9f739fa1a326b2bad743e9e6c430d70b9a11838f32d08::" providerId="AD" clId="Web-{2A0CA1FB-ACB8-7731-4788-4A29CF94436A}"/>
    <pc:docChg chg="addSld delSld modSld">
      <pc:chgData name="Guest User" userId="S::urn:spo:anon#562a3326aa8106ebb6e9f739fa1a326b2bad743e9e6c430d70b9a11838f32d08::" providerId="AD" clId="Web-{2A0CA1FB-ACB8-7731-4788-4A29CF94436A}" dt="2023-03-22T13:20:10.110" v="437" actId="20577"/>
      <pc:docMkLst>
        <pc:docMk/>
      </pc:docMkLst>
      <pc:sldChg chg="addSp delSp modSp new del">
        <pc:chgData name="Guest User" userId="S::urn:spo:anon#562a3326aa8106ebb6e9f739fa1a326b2bad743e9e6c430d70b9a11838f32d08::" providerId="AD" clId="Web-{2A0CA1FB-ACB8-7731-4788-4A29CF94436A}" dt="2023-03-22T13:06:45.985" v="34"/>
        <pc:sldMkLst>
          <pc:docMk/>
          <pc:sldMk cId="3785731336" sldId="838841772"/>
        </pc:sldMkLst>
        <pc:spChg chg="mod">
          <ac:chgData name="Guest User" userId="S::urn:spo:anon#562a3326aa8106ebb6e9f739fa1a326b2bad743e9e6c430d70b9a11838f32d08::" providerId="AD" clId="Web-{2A0CA1FB-ACB8-7731-4788-4A29CF94436A}" dt="2023-03-22T13:03:57.163" v="16" actId="20577"/>
          <ac:spMkLst>
            <pc:docMk/>
            <pc:sldMk cId="3785731336" sldId="838841772"/>
            <ac:spMk id="3" creationId="{3CB94CFF-35BF-3F30-D1BD-ADA37EA23C3B}"/>
          </ac:spMkLst>
        </pc:spChg>
        <pc:spChg chg="mod">
          <ac:chgData name="Guest User" userId="S::urn:spo:anon#562a3326aa8106ebb6e9f739fa1a326b2bad743e9e6c430d70b9a11838f32d08::" providerId="AD" clId="Web-{2A0CA1FB-ACB8-7731-4788-4A29CF94436A}" dt="2023-03-22T13:05:31.559" v="25" actId="14100"/>
          <ac:spMkLst>
            <pc:docMk/>
            <pc:sldMk cId="3785731336" sldId="838841772"/>
            <ac:spMk id="4" creationId="{3D7AB473-14D8-F8E1-23C5-1977E306582D}"/>
          </ac:spMkLst>
        </pc:spChg>
        <pc:picChg chg="add del mod">
          <ac:chgData name="Guest User" userId="S::urn:spo:anon#562a3326aa8106ebb6e9f739fa1a326b2bad743e9e6c430d70b9a11838f32d08::" providerId="AD" clId="Web-{2A0CA1FB-ACB8-7731-4788-4A29CF94436A}" dt="2023-03-22T13:03:37.896" v="6"/>
          <ac:picMkLst>
            <pc:docMk/>
            <pc:sldMk cId="3785731336" sldId="838841772"/>
            <ac:picMk id="5" creationId="{50698652-63B2-3774-E0D8-BF23BE5E9167}"/>
          </ac:picMkLst>
        </pc:picChg>
        <pc:picChg chg="add del mod">
          <ac:chgData name="Guest User" userId="S::urn:spo:anon#562a3326aa8106ebb6e9f739fa1a326b2bad743e9e6c430d70b9a11838f32d08::" providerId="AD" clId="Web-{2A0CA1FB-ACB8-7731-4788-4A29CF94436A}" dt="2023-03-22T13:05:56.748" v="28"/>
          <ac:picMkLst>
            <pc:docMk/>
            <pc:sldMk cId="3785731336" sldId="838841772"/>
            <ac:picMk id="6" creationId="{E6306458-4BA5-1CDE-14B7-8042E0D20E4F}"/>
          </ac:picMkLst>
        </pc:picChg>
        <pc:picChg chg="add del mod">
          <ac:chgData name="Guest User" userId="S::urn:spo:anon#562a3326aa8106ebb6e9f739fa1a326b2bad743e9e6c430d70b9a11838f32d08::" providerId="AD" clId="Web-{2A0CA1FB-ACB8-7731-4788-4A29CF94436A}" dt="2023-03-22T13:06:10.280" v="29"/>
          <ac:picMkLst>
            <pc:docMk/>
            <pc:sldMk cId="3785731336" sldId="838841772"/>
            <ac:picMk id="7" creationId="{E1273FE7-04DD-D070-6BF4-6CA0683C87B5}"/>
          </ac:picMkLst>
        </pc:picChg>
        <pc:picChg chg="add mod">
          <ac:chgData name="Guest User" userId="S::urn:spo:anon#562a3326aa8106ebb6e9f739fa1a326b2bad743e9e6c430d70b9a11838f32d08::" providerId="AD" clId="Web-{2A0CA1FB-ACB8-7731-4788-4A29CF94436A}" dt="2023-03-22T13:06:28.453" v="32" actId="1076"/>
          <ac:picMkLst>
            <pc:docMk/>
            <pc:sldMk cId="3785731336" sldId="838841772"/>
            <ac:picMk id="8" creationId="{4B361E0D-29A5-09E0-53E6-2C7DDF9DACAD}"/>
          </ac:picMkLst>
        </pc:picChg>
      </pc:sldChg>
      <pc:sldChg chg="new del">
        <pc:chgData name="Guest User" userId="S::urn:spo:anon#562a3326aa8106ebb6e9f739fa1a326b2bad743e9e6c430d70b9a11838f32d08::" providerId="AD" clId="Web-{2A0CA1FB-ACB8-7731-4788-4A29CF94436A}" dt="2023-03-22T13:07:02.861" v="36"/>
        <pc:sldMkLst>
          <pc:docMk/>
          <pc:sldMk cId="1473296078" sldId="838841773"/>
        </pc:sldMkLst>
      </pc:sldChg>
      <pc:sldChg chg="new del">
        <pc:chgData name="Guest User" userId="S::urn:spo:anon#562a3326aa8106ebb6e9f739fa1a326b2bad743e9e6c430d70b9a11838f32d08::" providerId="AD" clId="Web-{2A0CA1FB-ACB8-7731-4788-4A29CF94436A}" dt="2023-03-22T13:05:15.824" v="23"/>
        <pc:sldMkLst>
          <pc:docMk/>
          <pc:sldMk cId="3272385771" sldId="838841773"/>
        </pc:sldMkLst>
      </pc:sldChg>
      <pc:sldChg chg="delSp add">
        <pc:chgData name="Guest User" userId="S::urn:spo:anon#562a3326aa8106ebb6e9f739fa1a326b2bad743e9e6c430d70b9a11838f32d08::" providerId="AD" clId="Web-{2A0CA1FB-ACB8-7731-4788-4A29CF94436A}" dt="2023-03-22T13:07:15.206" v="37"/>
        <pc:sldMkLst>
          <pc:docMk/>
          <pc:sldMk cId="1788575475" sldId="838841774"/>
        </pc:sldMkLst>
        <pc:spChg chg="del">
          <ac:chgData name="Guest User" userId="S::urn:spo:anon#562a3326aa8106ebb6e9f739fa1a326b2bad743e9e6c430d70b9a11838f32d08::" providerId="AD" clId="Web-{2A0CA1FB-ACB8-7731-4788-4A29CF94436A}" dt="2023-03-22T13:07:15.206" v="37"/>
          <ac:spMkLst>
            <pc:docMk/>
            <pc:sldMk cId="1788575475" sldId="838841774"/>
            <ac:spMk id="4" creationId="{3D7AB473-14D8-F8E1-23C5-1977E306582D}"/>
          </ac:spMkLst>
        </pc:spChg>
      </pc:sldChg>
      <pc:sldChg chg="addSp delSp modSp new mod setBg">
        <pc:chgData name="Guest User" userId="S::urn:spo:anon#562a3326aa8106ebb6e9f739fa1a326b2bad743e9e6c430d70b9a11838f32d08::" providerId="AD" clId="Web-{2A0CA1FB-ACB8-7731-4788-4A29CF94436A}" dt="2023-03-22T13:08:22.616" v="51" actId="1076"/>
        <pc:sldMkLst>
          <pc:docMk/>
          <pc:sldMk cId="3666344761" sldId="838841775"/>
        </pc:sldMkLst>
        <pc:spChg chg="mod">
          <ac:chgData name="Guest User" userId="S::urn:spo:anon#562a3326aa8106ebb6e9f739fa1a326b2bad743e9e6c430d70b9a11838f32d08::" providerId="AD" clId="Web-{2A0CA1FB-ACB8-7731-4788-4A29CF94436A}" dt="2023-03-22T13:08:18.897" v="50"/>
          <ac:spMkLst>
            <pc:docMk/>
            <pc:sldMk cId="3666344761" sldId="838841775"/>
            <ac:spMk id="2" creationId="{865D719D-CE73-D938-5F98-766DA258C702}"/>
          </ac:spMkLst>
        </pc:spChg>
        <pc:spChg chg="del">
          <ac:chgData name="Guest User" userId="S::urn:spo:anon#562a3326aa8106ebb6e9f739fa1a326b2bad743e9e6c430d70b9a11838f32d08::" providerId="AD" clId="Web-{2A0CA1FB-ACB8-7731-4788-4A29CF94436A}" dt="2023-03-22T13:08:11.084" v="49"/>
          <ac:spMkLst>
            <pc:docMk/>
            <pc:sldMk cId="3666344761" sldId="838841775"/>
            <ac:spMk id="3" creationId="{777718DE-A394-46AF-59F7-D8D31B24249D}"/>
          </ac:spMkLst>
        </pc:spChg>
        <pc:spChg chg="add">
          <ac:chgData name="Guest User" userId="S::urn:spo:anon#562a3326aa8106ebb6e9f739fa1a326b2bad743e9e6c430d70b9a11838f32d08::" providerId="AD" clId="Web-{2A0CA1FB-ACB8-7731-4788-4A29CF94436A}" dt="2023-03-22T13:08:18.897" v="50"/>
          <ac:spMkLst>
            <pc:docMk/>
            <pc:sldMk cId="3666344761" sldId="838841775"/>
            <ac:spMk id="9" creationId="{D12DDE76-C203-4047-9998-63900085B5E8}"/>
          </ac:spMkLst>
        </pc:spChg>
        <pc:picChg chg="add mod ord">
          <ac:chgData name="Guest User" userId="S::urn:spo:anon#562a3326aa8106ebb6e9f739fa1a326b2bad743e9e6c430d70b9a11838f32d08::" providerId="AD" clId="Web-{2A0CA1FB-ACB8-7731-4788-4A29CF94436A}" dt="2023-03-22T13:08:22.616" v="51" actId="1076"/>
          <ac:picMkLst>
            <pc:docMk/>
            <pc:sldMk cId="3666344761" sldId="838841775"/>
            <ac:picMk id="4" creationId="{A9B939F9-1F07-BB31-FB13-6E4C24283122}"/>
          </ac:picMkLst>
        </pc:picChg>
      </pc:sldChg>
      <pc:sldChg chg="addSp modSp new">
        <pc:chgData name="Guest User" userId="S::urn:spo:anon#562a3326aa8106ebb6e9f739fa1a326b2bad743e9e6c430d70b9a11838f32d08::" providerId="AD" clId="Web-{2A0CA1FB-ACB8-7731-4788-4A29CF94436A}" dt="2023-03-22T13:20:10.110" v="437" actId="20577"/>
        <pc:sldMkLst>
          <pc:docMk/>
          <pc:sldMk cId="2368288664" sldId="838841776"/>
        </pc:sldMkLst>
        <pc:spChg chg="mod">
          <ac:chgData name="Guest User" userId="S::urn:spo:anon#562a3326aa8106ebb6e9f739fa1a326b2bad743e9e6c430d70b9a11838f32d08::" providerId="AD" clId="Web-{2A0CA1FB-ACB8-7731-4788-4A29CF94436A}" dt="2023-03-22T13:09:25.120" v="55" actId="20577"/>
          <ac:spMkLst>
            <pc:docMk/>
            <pc:sldMk cId="2368288664" sldId="838841776"/>
            <ac:spMk id="2" creationId="{0A03668A-ACA4-C287-4036-1927BFC79B92}"/>
          </ac:spMkLst>
        </pc:spChg>
        <pc:spChg chg="mod">
          <ac:chgData name="Guest User" userId="S::urn:spo:anon#562a3326aa8106ebb6e9f739fa1a326b2bad743e9e6c430d70b9a11838f32d08::" providerId="AD" clId="Web-{2A0CA1FB-ACB8-7731-4788-4A29CF94436A}" dt="2023-03-22T13:20:10.110" v="437" actId="20577"/>
          <ac:spMkLst>
            <pc:docMk/>
            <pc:sldMk cId="2368288664" sldId="838841776"/>
            <ac:spMk id="3" creationId="{B7C7FF0E-0832-09D4-F963-16BCEE21E51B}"/>
          </ac:spMkLst>
        </pc:spChg>
        <pc:spChg chg="add mod">
          <ac:chgData name="Guest User" userId="S::urn:spo:anon#562a3326aa8106ebb6e9f739fa1a326b2bad743e9e6c430d70b9a11838f32d08::" providerId="AD" clId="Web-{2A0CA1FB-ACB8-7731-4788-4A29CF94436A}" dt="2023-03-22T13:17:06.865" v="361" actId="20577"/>
          <ac:spMkLst>
            <pc:docMk/>
            <pc:sldMk cId="2368288664" sldId="838841776"/>
            <ac:spMk id="4" creationId="{40E2437D-6A65-498E-1517-A059C66517F1}"/>
          </ac:spMkLst>
        </pc:spChg>
        <pc:spChg chg="add mod">
          <ac:chgData name="Guest User" userId="S::urn:spo:anon#562a3326aa8106ebb6e9f739fa1a326b2bad743e9e6c430d70b9a11838f32d08::" providerId="AD" clId="Web-{2A0CA1FB-ACB8-7731-4788-4A29CF94436A}" dt="2023-03-22T13:19:36.858" v="434" actId="20577"/>
          <ac:spMkLst>
            <pc:docMk/>
            <pc:sldMk cId="2368288664" sldId="838841776"/>
            <ac:spMk id="5" creationId="{B98B4E12-CC47-7D83-0C56-8A055C827132}"/>
          </ac:spMkLst>
        </pc:spChg>
      </pc:sldChg>
      <pc:sldChg chg="modSp new">
        <pc:chgData name="Guest User" userId="S::urn:spo:anon#562a3326aa8106ebb6e9f739fa1a326b2bad743e9e6c430d70b9a11838f32d08::" providerId="AD" clId="Web-{2A0CA1FB-ACB8-7731-4788-4A29CF94436A}" dt="2023-03-22T13:19:04.966" v="426" actId="20577"/>
        <pc:sldMkLst>
          <pc:docMk/>
          <pc:sldMk cId="3311768655" sldId="838841777"/>
        </pc:sldMkLst>
        <pc:spChg chg="mod">
          <ac:chgData name="Guest User" userId="S::urn:spo:anon#562a3326aa8106ebb6e9f739fa1a326b2bad743e9e6c430d70b9a11838f32d08::" providerId="AD" clId="Web-{2A0CA1FB-ACB8-7731-4788-4A29CF94436A}" dt="2023-03-22T13:17:57.681" v="382" actId="20577"/>
          <ac:spMkLst>
            <pc:docMk/>
            <pc:sldMk cId="3311768655" sldId="838841777"/>
            <ac:spMk id="2" creationId="{1C468E69-C298-62E1-4ECC-C5E4EC95CAD0}"/>
          </ac:spMkLst>
        </pc:spChg>
        <pc:spChg chg="mod">
          <ac:chgData name="Guest User" userId="S::urn:spo:anon#562a3326aa8106ebb6e9f739fa1a326b2bad743e9e6c430d70b9a11838f32d08::" providerId="AD" clId="Web-{2A0CA1FB-ACB8-7731-4788-4A29CF94436A}" dt="2023-03-22T13:19:04.966" v="426" actId="20577"/>
          <ac:spMkLst>
            <pc:docMk/>
            <pc:sldMk cId="3311768655" sldId="838841777"/>
            <ac:spMk id="3" creationId="{306ABD6C-7AB4-997F-21B8-C9632101C8C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63146C-684D-4610-BF35-84E2345235C9}" type="datetimeFigureOut">
              <a:t>3/22/2023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1D3198-5CDE-4BD9-B981-6C40E107EE95}" type="slidenum">
              <a:t>‹#›</a:t>
            </a:fld>
            <a:endParaRPr lang="en-US" dirty="0"/>
          </a:p>
        </p:txBody>
      </p:sp>
    </p:spTree>
    <p:extLst>
      <p:ext uri="{BB962C8B-B14F-4D97-AF65-F5344CB8AC3E}">
        <p14:creationId xmlns:p14="http://schemas.microsoft.com/office/powerpoint/2010/main" val="19861917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40B142A-62E1-C64C-8215-FA6603644A0A}" type="slidenum">
              <a:rPr lang="en-US" smtClean="0"/>
              <a:t>1</a:t>
            </a:fld>
            <a:endParaRPr lang="en-US" dirty="0"/>
          </a:p>
        </p:txBody>
      </p:sp>
    </p:spTree>
    <p:extLst>
      <p:ext uri="{BB962C8B-B14F-4D97-AF65-F5344CB8AC3E}">
        <p14:creationId xmlns:p14="http://schemas.microsoft.com/office/powerpoint/2010/main" val="17683849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497105D-82CF-4BDF-8FDE-A00AF072AE8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169760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497105D-82CF-4BDF-8FDE-A00AF072AE8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43973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110CD8D-77B2-6E40-AF69-ED64D65D4AC9}"/>
              </a:ext>
            </a:extLst>
          </p:cNvPr>
          <p:cNvSpPr>
            <a:spLocks noGrp="1"/>
          </p:cNvSpPr>
          <p:nvPr>
            <p:ph type="sldNum" sz="quarter" idx="12"/>
          </p:nvPr>
        </p:nvSpPr>
        <p:spPr>
          <a:xfrm>
            <a:off x="9296400" y="6492875"/>
            <a:ext cx="2743200" cy="365125"/>
          </a:xfrm>
          <a:prstGeom prst="rect">
            <a:avLst/>
          </a:prstGeom>
        </p:spPr>
        <p:txBody>
          <a:bodyPr/>
          <a:lstStyle>
            <a:lvl1pPr algn="r">
              <a:defRPr sz="1200">
                <a:solidFill>
                  <a:schemeClr val="bg1">
                    <a:lumMod val="50000"/>
                  </a:schemeClr>
                </a:solidFill>
              </a:defRPr>
            </a:lvl1pPr>
          </a:lstStyle>
          <a:p>
            <a:fld id="{F96F045A-B2C1-B842-9CC2-BC0AF1CE4F8C}" type="slidenum">
              <a:rPr lang="en-US" smtClean="0"/>
              <a:pPr/>
              <a:t>‹#›</a:t>
            </a:fld>
            <a:endParaRPr lang="en-US" dirty="0"/>
          </a:p>
        </p:txBody>
      </p:sp>
      <p:sp>
        <p:nvSpPr>
          <p:cNvPr id="4" name="Subtitle 2">
            <a:extLst>
              <a:ext uri="{FF2B5EF4-FFF2-40B4-BE49-F238E27FC236}">
                <a16:creationId xmlns:a16="http://schemas.microsoft.com/office/drawing/2014/main" id="{69522254-DD47-1E40-8083-1B6645199314}"/>
              </a:ext>
            </a:extLst>
          </p:cNvPr>
          <p:cNvSpPr>
            <a:spLocks noGrp="1"/>
          </p:cNvSpPr>
          <p:nvPr>
            <p:ph type="subTitle" idx="1"/>
          </p:nvPr>
        </p:nvSpPr>
        <p:spPr>
          <a:xfrm>
            <a:off x="279400" y="254318"/>
            <a:ext cx="11633200" cy="568642"/>
          </a:xfrm>
          <a:prstGeom prst="rect">
            <a:avLst/>
          </a:prstGeom>
        </p:spPr>
        <p:txBody>
          <a:bodyPr/>
          <a:lstStyle>
            <a:lvl1pPr marL="0" indent="0" algn="l">
              <a:buNone/>
              <a:defRPr sz="3200" b="1">
                <a:solidFill>
                  <a:schemeClr val="accent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a:t>
            </a:r>
          </a:p>
        </p:txBody>
      </p:sp>
      <p:sp>
        <p:nvSpPr>
          <p:cNvPr id="3" name="Text Placeholder 2">
            <a:extLst>
              <a:ext uri="{FF2B5EF4-FFF2-40B4-BE49-F238E27FC236}">
                <a16:creationId xmlns:a16="http://schemas.microsoft.com/office/drawing/2014/main" id="{D77E871F-DCDC-9047-8572-CB36566B4DA3}"/>
              </a:ext>
            </a:extLst>
          </p:cNvPr>
          <p:cNvSpPr>
            <a:spLocks noGrp="1"/>
          </p:cNvSpPr>
          <p:nvPr>
            <p:ph type="body" sz="quarter" idx="13"/>
          </p:nvPr>
        </p:nvSpPr>
        <p:spPr>
          <a:xfrm>
            <a:off x="279400" y="1006475"/>
            <a:ext cx="11633200" cy="499745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0000918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whit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3509235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 logo">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493853" y="277795"/>
            <a:ext cx="11119899" cy="1311797"/>
          </a:xfrm>
          <a:prstGeom prst="rect">
            <a:avLst/>
          </a:prstGeom>
        </p:spPr>
        <p:txBody>
          <a:bodyPr anchor="t">
            <a:normAutofit/>
          </a:bodyPr>
          <a:lstStyle>
            <a:lvl1pPr>
              <a:lnSpc>
                <a:spcPct val="80000"/>
              </a:lnSpc>
              <a:defRPr sz="3600" cap="none">
                <a:latin typeface="+mn-lt"/>
              </a:defRPr>
            </a:lvl1pPr>
          </a:lstStyle>
          <a:p>
            <a:r>
              <a:rPr lang="en-US"/>
              <a:t>Click to edit master title style</a:t>
            </a:r>
          </a:p>
        </p:txBody>
      </p:sp>
    </p:spTree>
    <p:extLst>
      <p:ext uri="{BB962C8B-B14F-4D97-AF65-F5344CB8AC3E}">
        <p14:creationId xmlns:p14="http://schemas.microsoft.com/office/powerpoint/2010/main" val="37498734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30451434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0AEBD80-72FD-4592-B7F5-F5D01D193CEA}"/>
              </a:ext>
            </a:extLst>
          </p:cNvPr>
          <p:cNvSpPr>
            <a:spLocks noGrp="1"/>
          </p:cNvSpPr>
          <p:nvPr>
            <p:ph type="dt" sz="half" idx="10"/>
          </p:nvPr>
        </p:nvSpPr>
        <p:spPr/>
        <p:txBody>
          <a:bodyPr/>
          <a:lstStyle/>
          <a:p>
            <a:fld id="{ACF24460-625E-495C-A952-5BFAD3EC64DE}" type="datetimeFigureOut">
              <a:rPr lang="en-US" smtClean="0"/>
              <a:t>3/22/2023</a:t>
            </a:fld>
            <a:endParaRPr lang="en-US" dirty="0"/>
          </a:p>
        </p:txBody>
      </p:sp>
      <p:sp>
        <p:nvSpPr>
          <p:cNvPr id="3" name="Footer Placeholder 2">
            <a:extLst>
              <a:ext uri="{FF2B5EF4-FFF2-40B4-BE49-F238E27FC236}">
                <a16:creationId xmlns:a16="http://schemas.microsoft.com/office/drawing/2014/main" id="{BD5E4A97-6BD9-47B5-985D-C006FF2337A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F7E70E0-37ED-4ED5-8589-10968B31A241}"/>
              </a:ext>
            </a:extLst>
          </p:cNvPr>
          <p:cNvSpPr>
            <a:spLocks noGrp="1"/>
          </p:cNvSpPr>
          <p:nvPr>
            <p:ph type="sldNum" sz="quarter" idx="12"/>
          </p:nvPr>
        </p:nvSpPr>
        <p:spPr/>
        <p:txBody>
          <a:bodyPr/>
          <a:lstStyle/>
          <a:p>
            <a:fld id="{647A31E5-843F-4357-B8F7-2F4838366A59}" type="slidenum">
              <a:rPr lang="en-US" smtClean="0"/>
              <a:t>‹#›</a:t>
            </a:fld>
            <a:endParaRPr lang="en-US" dirty="0"/>
          </a:p>
        </p:txBody>
      </p:sp>
    </p:spTree>
    <p:extLst>
      <p:ext uri="{BB962C8B-B14F-4D97-AF65-F5344CB8AC3E}">
        <p14:creationId xmlns:p14="http://schemas.microsoft.com/office/powerpoint/2010/main" val="218906648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A22B5E1-B790-0F43-9E98-455D4C357CA1}"/>
              </a:ext>
            </a:extLst>
          </p:cNvPr>
          <p:cNvSpPr>
            <a:spLocks noGrp="1"/>
          </p:cNvSpPr>
          <p:nvPr>
            <p:ph type="subTitle" idx="1"/>
          </p:nvPr>
        </p:nvSpPr>
        <p:spPr>
          <a:xfrm>
            <a:off x="0" y="5202238"/>
            <a:ext cx="12192000" cy="1330642"/>
          </a:xfrm>
          <a:prstGeom prst="rect">
            <a:avLst/>
          </a:prstGeom>
        </p:spPr>
        <p:txBody>
          <a:bodyPr/>
          <a:lstStyle>
            <a:lvl1pPr marL="0" indent="0" algn="ctr">
              <a:buNone/>
              <a:defRPr sz="2400" b="1">
                <a:solidFill>
                  <a:schemeClr val="accent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61541753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0AEBD80-72FD-4592-B7F5-F5D01D193CEA}"/>
              </a:ext>
            </a:extLst>
          </p:cNvPr>
          <p:cNvSpPr>
            <a:spLocks noGrp="1"/>
          </p:cNvSpPr>
          <p:nvPr>
            <p:ph type="dt" sz="half" idx="10"/>
          </p:nvPr>
        </p:nvSpPr>
        <p:spPr/>
        <p:txBody>
          <a:bodyPr/>
          <a:lstStyle/>
          <a:p>
            <a:fld id="{ACF24460-625E-495C-A952-5BFAD3EC64DE}" type="datetimeFigureOut">
              <a:rPr lang="en-US" smtClean="0"/>
              <a:t>3/22/2023</a:t>
            </a:fld>
            <a:endParaRPr lang="en-US" dirty="0"/>
          </a:p>
        </p:txBody>
      </p:sp>
      <p:sp>
        <p:nvSpPr>
          <p:cNvPr id="3" name="Footer Placeholder 2">
            <a:extLst>
              <a:ext uri="{FF2B5EF4-FFF2-40B4-BE49-F238E27FC236}">
                <a16:creationId xmlns:a16="http://schemas.microsoft.com/office/drawing/2014/main" id="{BD5E4A97-6BD9-47B5-985D-C006FF2337A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F7E70E0-37ED-4ED5-8589-10968B31A241}"/>
              </a:ext>
            </a:extLst>
          </p:cNvPr>
          <p:cNvSpPr>
            <a:spLocks noGrp="1"/>
          </p:cNvSpPr>
          <p:nvPr>
            <p:ph type="sldNum" sz="quarter" idx="12"/>
          </p:nvPr>
        </p:nvSpPr>
        <p:spPr/>
        <p:txBody>
          <a:bodyPr/>
          <a:lstStyle/>
          <a:p>
            <a:fld id="{647A31E5-843F-4357-B8F7-2F4838366A59}" type="slidenum">
              <a:rPr lang="en-US" smtClean="0"/>
              <a:t>‹#›</a:t>
            </a:fld>
            <a:endParaRPr lang="en-US" dirty="0"/>
          </a:p>
        </p:txBody>
      </p:sp>
    </p:spTree>
    <p:extLst>
      <p:ext uri="{BB962C8B-B14F-4D97-AF65-F5344CB8AC3E}">
        <p14:creationId xmlns:p14="http://schemas.microsoft.com/office/powerpoint/2010/main" val="34805040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2_Content 1">
    <p:bg>
      <p:bgPr>
        <a:solidFill>
          <a:schemeClr val="bg1"/>
        </a:solidFill>
        <a:effectLst/>
      </p:bgPr>
    </p:bg>
    <p:spTree>
      <p:nvGrpSpPr>
        <p:cNvPr id="1" name=""/>
        <p:cNvGrpSpPr/>
        <p:nvPr/>
      </p:nvGrpSpPr>
      <p:grpSpPr>
        <a:xfrm>
          <a:off x="0" y="0"/>
          <a:ext cx="0" cy="0"/>
          <a:chOff x="0" y="0"/>
          <a:chExt cx="0" cy="0"/>
        </a:xfrm>
      </p:grpSpPr>
      <p:sp>
        <p:nvSpPr>
          <p:cNvPr id="7" name="Title 1"/>
          <p:cNvSpPr>
            <a:spLocks noGrp="1"/>
          </p:cNvSpPr>
          <p:nvPr>
            <p:ph type="title"/>
          </p:nvPr>
        </p:nvSpPr>
        <p:spPr>
          <a:xfrm>
            <a:off x="609600" y="323298"/>
            <a:ext cx="10972800" cy="1019599"/>
          </a:xfrm>
        </p:spPr>
        <p:txBody>
          <a:bodyPr>
            <a:normAutofit/>
          </a:bodyPr>
          <a:lstStyle>
            <a:lvl1pPr algn="l">
              <a:defRPr sz="3600">
                <a:solidFill>
                  <a:schemeClr val="tx1"/>
                </a:solidFill>
              </a:defRPr>
            </a:lvl1pPr>
          </a:lstStyle>
          <a:p>
            <a:r>
              <a:rPr lang="en-US"/>
              <a:t>Click to edit Master title style</a:t>
            </a:r>
          </a:p>
        </p:txBody>
      </p:sp>
      <p:sp>
        <p:nvSpPr>
          <p:cNvPr id="10" name="Content Placeholder 2"/>
          <p:cNvSpPr>
            <a:spLocks noGrp="1"/>
          </p:cNvSpPr>
          <p:nvPr>
            <p:ph idx="13"/>
          </p:nvPr>
        </p:nvSpPr>
        <p:spPr>
          <a:xfrm>
            <a:off x="609603" y="1676401"/>
            <a:ext cx="10972797" cy="4032876"/>
          </a:xfrm>
        </p:spPr>
        <p:txBody>
          <a:bodyPr>
            <a:normAutofit/>
          </a:bodyPr>
          <a:lstStyle>
            <a:lvl1pPr marL="285737" marR="0" indent="-285737" algn="l" defTabSz="457178" rtl="0" eaLnBrk="1" fontAlgn="auto" latinLnBrk="0" hangingPunct="1">
              <a:lnSpc>
                <a:spcPct val="100000"/>
              </a:lnSpc>
              <a:spcBef>
                <a:spcPct val="20000"/>
              </a:spcBef>
              <a:spcAft>
                <a:spcPts val="0"/>
              </a:spcAft>
              <a:buClrTx/>
              <a:buSzTx/>
              <a:buFont typeface="Arial"/>
              <a:buChar char="•"/>
              <a:tabLst/>
              <a:defRPr sz="2667">
                <a:solidFill>
                  <a:srgbClr val="0D0D0D"/>
                </a:solidFill>
                <a:latin typeface="Calibri Light"/>
                <a:cs typeface="Calibri Light"/>
              </a:defRPr>
            </a:lvl1pPr>
            <a:lvl2pPr>
              <a:defRPr sz="1800">
                <a:solidFill>
                  <a:schemeClr val="tx1">
                    <a:lumMod val="65000"/>
                    <a:lumOff val="35000"/>
                  </a:schemeClr>
                </a:solidFill>
              </a:defRPr>
            </a:lvl2pPr>
            <a:lvl3pPr>
              <a:defRPr sz="1800">
                <a:solidFill>
                  <a:schemeClr val="tx1">
                    <a:lumMod val="65000"/>
                    <a:lumOff val="35000"/>
                  </a:schemeClr>
                </a:solidFill>
              </a:defRPr>
            </a:lvl3pPr>
            <a:lvl4pPr>
              <a:defRPr sz="1800">
                <a:solidFill>
                  <a:schemeClr val="tx1">
                    <a:lumMod val="65000"/>
                    <a:lumOff val="35000"/>
                  </a:schemeClr>
                </a:solidFill>
              </a:defRPr>
            </a:lvl4pPr>
            <a:lvl5pPr>
              <a:defRPr sz="1800">
                <a:solidFill>
                  <a:schemeClr val="tx1">
                    <a:lumMod val="65000"/>
                    <a:lumOff val="35000"/>
                  </a:schemeClr>
                </a:solidFill>
              </a:defRPr>
            </a:lvl5pPr>
          </a:lstStyle>
          <a:p>
            <a:pPr lvl="0"/>
            <a:endParaRPr lang="en-US"/>
          </a:p>
        </p:txBody>
      </p:sp>
    </p:spTree>
    <p:extLst>
      <p:ext uri="{BB962C8B-B14F-4D97-AF65-F5344CB8AC3E}">
        <p14:creationId xmlns:p14="http://schemas.microsoft.com/office/powerpoint/2010/main" val="1781254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110CD8D-77B2-6E40-AF69-ED64D65D4AC9}"/>
              </a:ext>
            </a:extLst>
          </p:cNvPr>
          <p:cNvSpPr>
            <a:spLocks noGrp="1"/>
          </p:cNvSpPr>
          <p:nvPr>
            <p:ph type="sldNum" sz="quarter" idx="12"/>
          </p:nvPr>
        </p:nvSpPr>
        <p:spPr>
          <a:xfrm>
            <a:off x="9296400" y="6492875"/>
            <a:ext cx="2743200" cy="365125"/>
          </a:xfrm>
          <a:prstGeom prst="rect">
            <a:avLst/>
          </a:prstGeom>
        </p:spPr>
        <p:txBody>
          <a:bodyPr/>
          <a:lstStyle>
            <a:lvl1pPr algn="r">
              <a:defRPr sz="1200">
                <a:solidFill>
                  <a:schemeClr val="bg1">
                    <a:lumMod val="50000"/>
                  </a:schemeClr>
                </a:solidFill>
              </a:defRPr>
            </a:lvl1pPr>
          </a:lstStyle>
          <a:p>
            <a:fld id="{F96F045A-B2C1-B842-9CC2-BC0AF1CE4F8C}" type="slidenum">
              <a:rPr lang="en-US" smtClean="0"/>
              <a:pPr/>
              <a:t>‹#›</a:t>
            </a:fld>
            <a:endParaRPr lang="en-US" dirty="0"/>
          </a:p>
        </p:txBody>
      </p:sp>
      <p:sp>
        <p:nvSpPr>
          <p:cNvPr id="4" name="Subtitle 2">
            <a:extLst>
              <a:ext uri="{FF2B5EF4-FFF2-40B4-BE49-F238E27FC236}">
                <a16:creationId xmlns:a16="http://schemas.microsoft.com/office/drawing/2014/main" id="{69522254-DD47-1E40-8083-1B6645199314}"/>
              </a:ext>
            </a:extLst>
          </p:cNvPr>
          <p:cNvSpPr>
            <a:spLocks noGrp="1"/>
          </p:cNvSpPr>
          <p:nvPr>
            <p:ph type="subTitle" idx="1"/>
          </p:nvPr>
        </p:nvSpPr>
        <p:spPr>
          <a:xfrm>
            <a:off x="279400" y="254318"/>
            <a:ext cx="11633200" cy="568642"/>
          </a:xfrm>
          <a:prstGeom prst="rect">
            <a:avLst/>
          </a:prstGeom>
        </p:spPr>
        <p:txBody>
          <a:bodyPr/>
          <a:lstStyle>
            <a:lvl1pPr marL="0" indent="0" algn="l">
              <a:buNone/>
              <a:defRPr sz="3200" b="1">
                <a:solidFill>
                  <a:schemeClr val="accent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a:t>
            </a:r>
          </a:p>
        </p:txBody>
      </p:sp>
      <p:sp>
        <p:nvSpPr>
          <p:cNvPr id="3" name="Text Placeholder 2">
            <a:extLst>
              <a:ext uri="{FF2B5EF4-FFF2-40B4-BE49-F238E27FC236}">
                <a16:creationId xmlns:a16="http://schemas.microsoft.com/office/drawing/2014/main" id="{D77E871F-DCDC-9047-8572-CB36566B4DA3}"/>
              </a:ext>
            </a:extLst>
          </p:cNvPr>
          <p:cNvSpPr>
            <a:spLocks noGrp="1"/>
          </p:cNvSpPr>
          <p:nvPr>
            <p:ph type="body" sz="quarter" idx="13"/>
          </p:nvPr>
        </p:nvSpPr>
        <p:spPr>
          <a:xfrm>
            <a:off x="279400" y="1006475"/>
            <a:ext cx="11633200" cy="499745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2077844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white">
    <p:spTree>
      <p:nvGrpSpPr>
        <p:cNvPr id="1" name=""/>
        <p:cNvGrpSpPr/>
        <p:nvPr/>
      </p:nvGrpSpPr>
      <p:grpSpPr>
        <a:xfrm>
          <a:off x="0" y="0"/>
          <a:ext cx="0" cy="0"/>
          <a:chOff x="0" y="0"/>
          <a:chExt cx="0" cy="0"/>
        </a:xfrm>
      </p:grpSpPr>
    </p:spTree>
    <p:extLst>
      <p:ext uri="{BB962C8B-B14F-4D97-AF65-F5344CB8AC3E}">
        <p14:creationId xmlns:p14="http://schemas.microsoft.com/office/powerpoint/2010/main" val="160283297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 logo">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493853" y="277795"/>
            <a:ext cx="11119899" cy="1311797"/>
          </a:xfrm>
          <a:prstGeom prst="rect">
            <a:avLst/>
          </a:prstGeom>
        </p:spPr>
        <p:txBody>
          <a:bodyPr anchor="t">
            <a:normAutofit/>
          </a:bodyPr>
          <a:lstStyle>
            <a:lvl1pPr>
              <a:lnSpc>
                <a:spcPct val="80000"/>
              </a:lnSpc>
              <a:defRPr sz="3600" cap="none">
                <a:latin typeface="+mn-lt"/>
              </a:defRPr>
            </a:lvl1pPr>
          </a:lstStyle>
          <a:p>
            <a:r>
              <a:rPr lang="en-US"/>
              <a:t>Click to edit master title style</a:t>
            </a:r>
          </a:p>
        </p:txBody>
      </p:sp>
    </p:spTree>
    <p:extLst>
      <p:ext uri="{BB962C8B-B14F-4D97-AF65-F5344CB8AC3E}">
        <p14:creationId xmlns:p14="http://schemas.microsoft.com/office/powerpoint/2010/main" val="163627704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016584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0AEBD80-72FD-4592-B7F5-F5D01D193CEA}"/>
              </a:ext>
            </a:extLst>
          </p:cNvPr>
          <p:cNvSpPr>
            <a:spLocks noGrp="1"/>
          </p:cNvSpPr>
          <p:nvPr>
            <p:ph type="dt" sz="half" idx="10"/>
          </p:nvPr>
        </p:nvSpPr>
        <p:spPr/>
        <p:txBody>
          <a:bodyPr/>
          <a:lstStyle/>
          <a:p>
            <a:fld id="{ACF24460-625E-495C-A952-5BFAD3EC64DE}" type="datetimeFigureOut">
              <a:rPr lang="en-US" smtClean="0"/>
              <a:t>3/22/2023</a:t>
            </a:fld>
            <a:endParaRPr lang="en-US" dirty="0"/>
          </a:p>
        </p:txBody>
      </p:sp>
      <p:sp>
        <p:nvSpPr>
          <p:cNvPr id="3" name="Footer Placeholder 2">
            <a:extLst>
              <a:ext uri="{FF2B5EF4-FFF2-40B4-BE49-F238E27FC236}">
                <a16:creationId xmlns:a16="http://schemas.microsoft.com/office/drawing/2014/main" id="{BD5E4A97-6BD9-47B5-985D-C006FF2337A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F7E70E0-37ED-4ED5-8589-10968B31A241}"/>
              </a:ext>
            </a:extLst>
          </p:cNvPr>
          <p:cNvSpPr>
            <a:spLocks noGrp="1"/>
          </p:cNvSpPr>
          <p:nvPr>
            <p:ph type="sldNum" sz="quarter" idx="12"/>
          </p:nvPr>
        </p:nvSpPr>
        <p:spPr/>
        <p:txBody>
          <a:bodyPr/>
          <a:lstStyle/>
          <a:p>
            <a:fld id="{647A31E5-843F-4357-B8F7-2F4838366A59}" type="slidenum">
              <a:rPr lang="en-US" smtClean="0"/>
              <a:t>‹#›</a:t>
            </a:fld>
            <a:endParaRPr lang="en-US" dirty="0"/>
          </a:p>
        </p:txBody>
      </p:sp>
    </p:spTree>
    <p:extLst>
      <p:ext uri="{BB962C8B-B14F-4D97-AF65-F5344CB8AC3E}">
        <p14:creationId xmlns:p14="http://schemas.microsoft.com/office/powerpoint/2010/main" val="96363108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110CD8D-77B2-6E40-AF69-ED64D65D4AC9}"/>
              </a:ext>
            </a:extLst>
          </p:cNvPr>
          <p:cNvSpPr>
            <a:spLocks noGrp="1"/>
          </p:cNvSpPr>
          <p:nvPr>
            <p:ph type="sldNum" sz="quarter" idx="12"/>
          </p:nvPr>
        </p:nvSpPr>
        <p:spPr>
          <a:xfrm>
            <a:off x="9296400" y="6492875"/>
            <a:ext cx="2743200" cy="365125"/>
          </a:xfrm>
          <a:prstGeom prst="rect">
            <a:avLst/>
          </a:prstGeom>
        </p:spPr>
        <p:txBody>
          <a:bodyPr/>
          <a:lstStyle>
            <a:lvl1pPr algn="r">
              <a:defRPr sz="1200">
                <a:solidFill>
                  <a:schemeClr val="bg1">
                    <a:lumMod val="50000"/>
                  </a:schemeClr>
                </a:solidFill>
              </a:defRPr>
            </a:lvl1pPr>
          </a:lstStyle>
          <a:p>
            <a:fld id="{F96F045A-B2C1-B842-9CC2-BC0AF1CE4F8C}" type="slidenum">
              <a:rPr lang="en-US" smtClean="0"/>
              <a:pPr/>
              <a:t>‹#›</a:t>
            </a:fld>
            <a:endParaRPr lang="en-US" dirty="0"/>
          </a:p>
        </p:txBody>
      </p:sp>
      <p:sp>
        <p:nvSpPr>
          <p:cNvPr id="4" name="Subtitle 2">
            <a:extLst>
              <a:ext uri="{FF2B5EF4-FFF2-40B4-BE49-F238E27FC236}">
                <a16:creationId xmlns:a16="http://schemas.microsoft.com/office/drawing/2014/main" id="{69522254-DD47-1E40-8083-1B6645199314}"/>
              </a:ext>
            </a:extLst>
          </p:cNvPr>
          <p:cNvSpPr>
            <a:spLocks noGrp="1"/>
          </p:cNvSpPr>
          <p:nvPr>
            <p:ph type="subTitle" idx="1"/>
          </p:nvPr>
        </p:nvSpPr>
        <p:spPr>
          <a:xfrm>
            <a:off x="279400" y="254318"/>
            <a:ext cx="11633200" cy="568642"/>
          </a:xfrm>
          <a:prstGeom prst="rect">
            <a:avLst/>
          </a:prstGeom>
        </p:spPr>
        <p:txBody>
          <a:bodyPr/>
          <a:lstStyle>
            <a:lvl1pPr marL="0" indent="0" algn="l">
              <a:buNone/>
              <a:defRPr sz="3200" b="1">
                <a:solidFill>
                  <a:schemeClr val="accent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a:t>
            </a:r>
          </a:p>
        </p:txBody>
      </p:sp>
      <p:sp>
        <p:nvSpPr>
          <p:cNvPr id="3" name="Text Placeholder 2">
            <a:extLst>
              <a:ext uri="{FF2B5EF4-FFF2-40B4-BE49-F238E27FC236}">
                <a16:creationId xmlns:a16="http://schemas.microsoft.com/office/drawing/2014/main" id="{D77E871F-DCDC-9047-8572-CB36566B4DA3}"/>
              </a:ext>
            </a:extLst>
          </p:cNvPr>
          <p:cNvSpPr>
            <a:spLocks noGrp="1"/>
          </p:cNvSpPr>
          <p:nvPr>
            <p:ph type="body" sz="quarter" idx="13"/>
          </p:nvPr>
        </p:nvSpPr>
        <p:spPr>
          <a:xfrm>
            <a:off x="279400" y="1006475"/>
            <a:ext cx="11633200" cy="499745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7814145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emf"/><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slideLayout" Target="../slideLayouts/slideLayout6.xml"/><Relationship Id="rId7" Type="http://schemas.openxmlformats.org/officeDocument/2006/relationships/image" Target="../media/image1.png"/><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theme" Target="../theme/theme2.xml"/><Relationship Id="rId5" Type="http://schemas.openxmlformats.org/officeDocument/2006/relationships/slideLayout" Target="../slideLayouts/slideLayout8.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theme" Target="../theme/theme3.xml"/><Relationship Id="rId5" Type="http://schemas.openxmlformats.org/officeDocument/2006/relationships/slideLayout" Target="../slideLayouts/slideLayout13.xml"/><Relationship Id="rId4"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4.xml"/><Relationship Id="rId1" Type="http://schemas.openxmlformats.org/officeDocument/2006/relationships/slideLayout" Target="../slideLayouts/slideLayout14.xml"/><Relationship Id="rId5" Type="http://schemas.openxmlformats.org/officeDocument/2006/relationships/image" Target="../media/image5.png"/><Relationship Id="rId4"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A1F0D7F-4344-3945-9D95-233F6E2DB78D}"/>
              </a:ext>
            </a:extLst>
          </p:cNvPr>
          <p:cNvPicPr>
            <a:picLocks noChangeAspect="1"/>
          </p:cNvPicPr>
          <p:nvPr userDrawn="1"/>
        </p:nvPicPr>
        <p:blipFill>
          <a:blip r:embed="rId5" cstate="print">
            <a:extLst>
              <a:ext uri="{28A0092B-C50C-407E-A947-70E740481C1C}">
                <a14:useLocalDpi xmlns:a14="http://schemas.microsoft.com/office/drawing/2010/main"/>
              </a:ext>
            </a:extLst>
          </a:blip>
          <a:stretch>
            <a:fillRect/>
          </a:stretch>
        </p:blipFill>
        <p:spPr>
          <a:xfrm>
            <a:off x="10078728" y="6072532"/>
            <a:ext cx="1808472" cy="637486"/>
          </a:xfrm>
          <a:prstGeom prst="rect">
            <a:avLst/>
          </a:prstGeom>
        </p:spPr>
      </p:pic>
      <p:sp>
        <p:nvSpPr>
          <p:cNvPr id="10" name="Slide Number Placeholder 5">
            <a:extLst>
              <a:ext uri="{FF2B5EF4-FFF2-40B4-BE49-F238E27FC236}">
                <a16:creationId xmlns:a16="http://schemas.microsoft.com/office/drawing/2014/main" id="{A4095F1C-626A-674E-B536-120282C72C0E}"/>
              </a:ext>
            </a:extLst>
          </p:cNvPr>
          <p:cNvSpPr>
            <a:spLocks noGrp="1"/>
          </p:cNvSpPr>
          <p:nvPr>
            <p:ph type="sldNum" sz="quarter" idx="4"/>
          </p:nvPr>
        </p:nvSpPr>
        <p:spPr>
          <a:xfrm>
            <a:off x="9296400" y="6492875"/>
            <a:ext cx="2743200" cy="365125"/>
          </a:xfrm>
          <a:prstGeom prst="rect">
            <a:avLst/>
          </a:prstGeom>
        </p:spPr>
        <p:txBody>
          <a:bodyPr/>
          <a:lstStyle>
            <a:lvl1pPr algn="r">
              <a:defRPr sz="1200">
                <a:solidFill>
                  <a:schemeClr val="bg1">
                    <a:lumMod val="50000"/>
                  </a:schemeClr>
                </a:solidFill>
              </a:defRPr>
            </a:lvl1pPr>
          </a:lstStyle>
          <a:p>
            <a:fld id="{F96F045A-B2C1-B842-9CC2-BC0AF1CE4F8C}" type="slidenum">
              <a:rPr lang="en-US" smtClean="0"/>
              <a:pPr/>
              <a:t>‹#›</a:t>
            </a:fld>
            <a:endParaRPr lang="en-US" dirty="0"/>
          </a:p>
        </p:txBody>
      </p:sp>
      <p:pic>
        <p:nvPicPr>
          <p:cNvPr id="3" name="Picture 2">
            <a:extLst>
              <a:ext uri="{FF2B5EF4-FFF2-40B4-BE49-F238E27FC236}">
                <a16:creationId xmlns:a16="http://schemas.microsoft.com/office/drawing/2014/main" id="{866649DA-ABBA-0D4E-319C-1F2E3812FEB0}"/>
              </a:ext>
            </a:extLst>
          </p:cNvPr>
          <p:cNvPicPr>
            <a:picLocks noChangeAspect="1"/>
          </p:cNvPicPr>
          <p:nvPr userDrawn="1"/>
        </p:nvPicPr>
        <p:blipFill rotWithShape="1">
          <a:blip r:embed="rId6" cstate="print">
            <a:extLst>
              <a:ext uri="{28A0092B-C50C-407E-A947-70E740481C1C}">
                <a14:useLocalDpi xmlns:a14="http://schemas.microsoft.com/office/drawing/2010/main"/>
              </a:ext>
            </a:extLst>
          </a:blip>
          <a:srcRect b="86389"/>
          <a:stretch/>
        </p:blipFill>
        <p:spPr>
          <a:xfrm>
            <a:off x="0" y="1"/>
            <a:ext cx="12192000" cy="933450"/>
          </a:xfrm>
          <a:prstGeom prst="rect">
            <a:avLst/>
          </a:prstGeom>
        </p:spPr>
      </p:pic>
    </p:spTree>
    <p:extLst>
      <p:ext uri="{BB962C8B-B14F-4D97-AF65-F5344CB8AC3E}">
        <p14:creationId xmlns:p14="http://schemas.microsoft.com/office/powerpoint/2010/main" val="2563802911"/>
      </p:ext>
    </p:extLst>
  </p:cSld>
  <p:clrMap bg1="lt1" tx1="dk1" bg2="lt2" tx2="dk2" accent1="accent1" accent2="accent2" accent3="accent3" accent4="accent4" accent5="accent5" accent6="accent6" hlink="hlink" folHlink="folHlink"/>
  <p:sldLayoutIdLst>
    <p:sldLayoutId id="2147483657" r:id="rId1"/>
    <p:sldLayoutId id="2147493554" r:id="rId2"/>
    <p:sldLayoutId id="2147493567" r:id="rId3"/>
  </p:sldLayoutIdLst>
  <mc:AlternateContent xmlns:mc="http://schemas.openxmlformats.org/markup-compatibility/2006" xmlns:p14="http://schemas.microsoft.com/office/powerpoint/2010/main">
    <mc:Choice Requires="p14">
      <p:transition p14:dur="0" advClick="0"/>
    </mc:Choice>
    <mc:Fallback xmlns="">
      <p:transition advClick="0"/>
    </mc:Fallback>
  </mc:AlternateConten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A1F0D7F-4344-3945-9D95-233F6E2DB78D}"/>
              </a:ext>
            </a:extLst>
          </p:cNvPr>
          <p:cNvPicPr>
            <a:picLocks noChangeAspect="1"/>
          </p:cNvPicPr>
          <p:nvPr userDrawn="1"/>
        </p:nvPicPr>
        <p:blipFill>
          <a:blip r:embed="rId7" cstate="print">
            <a:extLst>
              <a:ext uri="{28A0092B-C50C-407E-A947-70E740481C1C}">
                <a14:useLocalDpi xmlns:a14="http://schemas.microsoft.com/office/drawing/2010/main"/>
              </a:ext>
            </a:extLst>
          </a:blip>
          <a:stretch>
            <a:fillRect/>
          </a:stretch>
        </p:blipFill>
        <p:spPr>
          <a:xfrm>
            <a:off x="10078728" y="6072532"/>
            <a:ext cx="1808472" cy="637486"/>
          </a:xfrm>
          <a:prstGeom prst="rect">
            <a:avLst/>
          </a:prstGeom>
        </p:spPr>
      </p:pic>
      <p:sp>
        <p:nvSpPr>
          <p:cNvPr id="10" name="Slide Number Placeholder 5">
            <a:extLst>
              <a:ext uri="{FF2B5EF4-FFF2-40B4-BE49-F238E27FC236}">
                <a16:creationId xmlns:a16="http://schemas.microsoft.com/office/drawing/2014/main" id="{A4095F1C-626A-674E-B536-120282C72C0E}"/>
              </a:ext>
            </a:extLst>
          </p:cNvPr>
          <p:cNvSpPr>
            <a:spLocks noGrp="1"/>
          </p:cNvSpPr>
          <p:nvPr>
            <p:ph type="sldNum" sz="quarter" idx="4"/>
          </p:nvPr>
        </p:nvSpPr>
        <p:spPr>
          <a:xfrm>
            <a:off x="9296400" y="6492875"/>
            <a:ext cx="2743200" cy="365125"/>
          </a:xfrm>
          <a:prstGeom prst="rect">
            <a:avLst/>
          </a:prstGeom>
        </p:spPr>
        <p:txBody>
          <a:bodyPr/>
          <a:lstStyle>
            <a:lvl1pPr algn="r">
              <a:defRPr sz="1200">
                <a:solidFill>
                  <a:schemeClr val="bg1">
                    <a:lumMod val="50000"/>
                  </a:schemeClr>
                </a:solidFill>
              </a:defRPr>
            </a:lvl1pPr>
          </a:lstStyle>
          <a:p>
            <a:fld id="{F96F045A-B2C1-B842-9CC2-BC0AF1CE4F8C}" type="slidenum">
              <a:rPr lang="en-US" smtClean="0"/>
              <a:pPr/>
              <a:t>‹#›</a:t>
            </a:fld>
            <a:endParaRPr lang="en-US" dirty="0"/>
          </a:p>
        </p:txBody>
      </p:sp>
      <p:pic>
        <p:nvPicPr>
          <p:cNvPr id="3" name="Picture 2">
            <a:extLst>
              <a:ext uri="{FF2B5EF4-FFF2-40B4-BE49-F238E27FC236}">
                <a16:creationId xmlns:a16="http://schemas.microsoft.com/office/drawing/2014/main" id="{866649DA-ABBA-0D4E-319C-1F2E3812FEB0}"/>
              </a:ext>
            </a:extLst>
          </p:cNvPr>
          <p:cNvPicPr>
            <a:picLocks noChangeAspect="1"/>
          </p:cNvPicPr>
          <p:nvPr userDrawn="1"/>
        </p:nvPicPr>
        <p:blipFill rotWithShape="1">
          <a:blip r:embed="rId8" cstate="print">
            <a:extLst>
              <a:ext uri="{28A0092B-C50C-407E-A947-70E740481C1C}">
                <a14:useLocalDpi xmlns:a14="http://schemas.microsoft.com/office/drawing/2010/main"/>
              </a:ext>
            </a:extLst>
          </a:blip>
          <a:srcRect b="86389"/>
          <a:stretch/>
        </p:blipFill>
        <p:spPr>
          <a:xfrm>
            <a:off x="0" y="0"/>
            <a:ext cx="12192000" cy="1365662"/>
          </a:xfrm>
          <a:prstGeom prst="rect">
            <a:avLst/>
          </a:prstGeom>
        </p:spPr>
      </p:pic>
    </p:spTree>
    <p:extLst>
      <p:ext uri="{BB962C8B-B14F-4D97-AF65-F5344CB8AC3E}">
        <p14:creationId xmlns:p14="http://schemas.microsoft.com/office/powerpoint/2010/main" val="610226557"/>
      </p:ext>
    </p:extLst>
  </p:cSld>
  <p:clrMap bg1="lt1" tx1="dk1" bg2="lt2" tx2="dk2" accent1="accent1" accent2="accent2" accent3="accent3" accent4="accent4" accent5="accent5" accent6="accent6" hlink="hlink" folHlink="folHlink"/>
  <p:sldLayoutIdLst>
    <p:sldLayoutId id="2147493562" r:id="rId1"/>
    <p:sldLayoutId id="2147493563" r:id="rId2"/>
    <p:sldLayoutId id="2147493564" r:id="rId3"/>
    <p:sldLayoutId id="2147493565" r:id="rId4"/>
    <p:sldLayoutId id="2147493566" r:id="rId5"/>
  </p:sldLayoutIdLst>
  <mc:AlternateContent xmlns:mc="http://schemas.openxmlformats.org/markup-compatibility/2006" xmlns:p14="http://schemas.microsoft.com/office/powerpoint/2010/main">
    <mc:Choice Requires="p14">
      <p:transition p14:dur="0" advClick="0"/>
    </mc:Choice>
    <mc:Fallback xmlns="">
      <p:transition advClick="0"/>
    </mc:Fallback>
  </mc:AlternateConten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Slide Number Placeholder 5">
            <a:extLst>
              <a:ext uri="{FF2B5EF4-FFF2-40B4-BE49-F238E27FC236}">
                <a16:creationId xmlns:a16="http://schemas.microsoft.com/office/drawing/2014/main" id="{A4095F1C-626A-674E-B536-120282C72C0E}"/>
              </a:ext>
            </a:extLst>
          </p:cNvPr>
          <p:cNvSpPr>
            <a:spLocks noGrp="1"/>
          </p:cNvSpPr>
          <p:nvPr>
            <p:ph type="sldNum" sz="quarter" idx="4"/>
          </p:nvPr>
        </p:nvSpPr>
        <p:spPr>
          <a:xfrm>
            <a:off x="9296400" y="6492875"/>
            <a:ext cx="2743200" cy="365125"/>
          </a:xfrm>
          <a:prstGeom prst="rect">
            <a:avLst/>
          </a:prstGeom>
        </p:spPr>
        <p:txBody>
          <a:bodyPr/>
          <a:lstStyle>
            <a:lvl1pPr algn="r">
              <a:defRPr sz="1200">
                <a:solidFill>
                  <a:schemeClr val="bg1">
                    <a:lumMod val="50000"/>
                  </a:schemeClr>
                </a:solidFill>
              </a:defRPr>
            </a:lvl1pPr>
          </a:lstStyle>
          <a:p>
            <a:fld id="{F96F045A-B2C1-B842-9CC2-BC0AF1CE4F8C}" type="slidenum">
              <a:rPr lang="en-US" smtClean="0"/>
              <a:pPr/>
              <a:t>‹#›</a:t>
            </a:fld>
            <a:endParaRPr lang="en-US" dirty="0"/>
          </a:p>
        </p:txBody>
      </p:sp>
      <p:sp>
        <p:nvSpPr>
          <p:cNvPr id="11" name="Footer Placeholder 4">
            <a:extLst>
              <a:ext uri="{FF2B5EF4-FFF2-40B4-BE49-F238E27FC236}">
                <a16:creationId xmlns:a16="http://schemas.microsoft.com/office/drawing/2014/main" id="{6A7A093A-011C-3347-BDDC-C1DE95389B3B}"/>
              </a:ext>
            </a:extLst>
          </p:cNvPr>
          <p:cNvSpPr txBox="1">
            <a:spLocks/>
          </p:cNvSpPr>
          <p:nvPr userDrawn="1"/>
        </p:nvSpPr>
        <p:spPr>
          <a:xfrm>
            <a:off x="0" y="6436677"/>
            <a:ext cx="3962400" cy="477520"/>
          </a:xfrm>
          <a:prstGeom prst="rect">
            <a:avLst/>
          </a:prstGeom>
        </p:spPr>
        <p:txBody>
          <a:bodyPr vert="horz" lIns="121920" tIns="60960" rIns="121920" bIns="6096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09585"/>
            <a:r>
              <a:rPr lang="en-US" sz="1050" dirty="0">
                <a:solidFill>
                  <a:prstClr val="black">
                    <a:tint val="75000"/>
                  </a:prstClr>
                </a:solidFill>
                <a:latin typeface="+mn-lt"/>
              </a:rPr>
              <a:t>© 2023 Medically Home Group, Inc. Proprietary and Confidential</a:t>
            </a:r>
          </a:p>
        </p:txBody>
      </p:sp>
    </p:spTree>
    <p:extLst>
      <p:ext uri="{BB962C8B-B14F-4D97-AF65-F5344CB8AC3E}">
        <p14:creationId xmlns:p14="http://schemas.microsoft.com/office/powerpoint/2010/main" val="1343755344"/>
      </p:ext>
    </p:extLst>
  </p:cSld>
  <p:clrMap bg1="lt1" tx1="dk1" bg2="lt2" tx2="dk2" accent1="accent1" accent2="accent2" accent3="accent3" accent4="accent4" accent5="accent5" accent6="accent6" hlink="hlink" folHlink="folHlink"/>
  <p:sldLayoutIdLst>
    <p:sldLayoutId id="2147493556" r:id="rId1"/>
    <p:sldLayoutId id="2147493557" r:id="rId2"/>
    <p:sldLayoutId id="2147493558" r:id="rId3"/>
    <p:sldLayoutId id="2147493559" r:id="rId4"/>
    <p:sldLayoutId id="2147493560" r:id="rId5"/>
  </p:sldLayoutIdLst>
  <mc:AlternateContent xmlns:mc="http://schemas.openxmlformats.org/markup-compatibility/2006" xmlns:p14="http://schemas.microsoft.com/office/powerpoint/2010/main">
    <mc:Choice Requires="p14">
      <p:transition p14:dur="0" advClick="0"/>
    </mc:Choice>
    <mc:Fallback xmlns="">
      <p:transition advClick="0"/>
    </mc:Fallback>
  </mc:AlternateConten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D19BD8D4-E904-BD4A-9EE4-814D1B0FCCA2}"/>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3699387" y="4605482"/>
            <a:ext cx="4313226" cy="1520411"/>
          </a:xfrm>
          <a:prstGeom prst="rect">
            <a:avLst/>
          </a:prstGeom>
        </p:spPr>
      </p:pic>
      <p:pic>
        <p:nvPicPr>
          <p:cNvPr id="3" name="Picture 2">
            <a:extLst>
              <a:ext uri="{FF2B5EF4-FFF2-40B4-BE49-F238E27FC236}">
                <a16:creationId xmlns:a16="http://schemas.microsoft.com/office/drawing/2014/main" id="{FB05979A-B702-62D2-570F-A6F8216E805E}"/>
              </a:ext>
            </a:extLst>
          </p:cNvPr>
          <p:cNvPicPr>
            <a:picLocks noChangeAspect="1"/>
          </p:cNvPicPr>
          <p:nvPr userDrawn="1"/>
        </p:nvPicPr>
        <p:blipFill>
          <a:blip r:embed="rId4"/>
          <a:stretch>
            <a:fillRect/>
          </a:stretch>
        </p:blipFill>
        <p:spPr>
          <a:xfrm>
            <a:off x="0" y="0"/>
            <a:ext cx="12192000" cy="6858000"/>
          </a:xfrm>
          <a:prstGeom prst="rect">
            <a:avLst/>
          </a:prstGeom>
        </p:spPr>
      </p:pic>
      <p:pic>
        <p:nvPicPr>
          <p:cNvPr id="7" name="Picture 6">
            <a:extLst>
              <a:ext uri="{FF2B5EF4-FFF2-40B4-BE49-F238E27FC236}">
                <a16:creationId xmlns:a16="http://schemas.microsoft.com/office/drawing/2014/main" id="{6B47CA46-41A7-4012-9E92-32B286155889}"/>
              </a:ext>
            </a:extLst>
          </p:cNvPr>
          <p:cNvPicPr>
            <a:picLocks noChangeAspect="1"/>
          </p:cNvPicPr>
          <p:nvPr userDrawn="1"/>
        </p:nvPicPr>
        <p:blipFill>
          <a:blip r:embed="rId5" cstate="print">
            <a:extLst>
              <a:ext uri="{28A0092B-C50C-407E-A947-70E740481C1C}">
                <a14:useLocalDpi xmlns:a14="http://schemas.microsoft.com/office/drawing/2010/main"/>
              </a:ext>
            </a:extLst>
          </a:blip>
          <a:stretch>
            <a:fillRect/>
          </a:stretch>
        </p:blipFill>
        <p:spPr>
          <a:xfrm>
            <a:off x="4114799" y="4964984"/>
            <a:ext cx="3962401" cy="1396746"/>
          </a:xfrm>
          <a:prstGeom prst="rect">
            <a:avLst/>
          </a:prstGeom>
        </p:spPr>
      </p:pic>
    </p:spTree>
    <p:extLst>
      <p:ext uri="{BB962C8B-B14F-4D97-AF65-F5344CB8AC3E}">
        <p14:creationId xmlns:p14="http://schemas.microsoft.com/office/powerpoint/2010/main" val="1273104873"/>
      </p:ext>
    </p:extLst>
  </p:cSld>
  <p:clrMap bg1="lt1" tx1="dk1" bg2="lt2" tx2="dk2" accent1="accent1" accent2="accent2" accent3="accent3" accent4="accent4" accent5="accent5" accent6="accent6" hlink="hlink" folHlink="folHlink"/>
  <p:sldLayoutIdLst>
    <p:sldLayoutId id="2147483655" r:id="rId1"/>
  </p:sldLayoutIdLst>
  <mc:AlternateContent xmlns:mc="http://schemas.openxmlformats.org/markup-compatibility/2006" xmlns:p14="http://schemas.microsoft.com/office/powerpoint/2010/main">
    <mc:Choice Requires="p14">
      <p:transition p14:dur="0" advClick="0"/>
    </mc:Choice>
    <mc:Fallback xmlns="">
      <p:transition advClick="0"/>
    </mc:Fallback>
  </mc:AlternateConten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2201F81-1876-2E85-7E12-685534A273DB}"/>
              </a:ext>
            </a:extLst>
          </p:cNvPr>
          <p:cNvSpPr txBox="1">
            <a:spLocks/>
          </p:cNvSpPr>
          <p:nvPr/>
        </p:nvSpPr>
        <p:spPr>
          <a:xfrm>
            <a:off x="802432" y="228600"/>
            <a:ext cx="11566849" cy="5192486"/>
          </a:xfrm>
          <a:prstGeom prst="rect">
            <a:avLst/>
          </a:prstGeom>
        </p:spPr>
        <p:txBody>
          <a:bodyPr/>
          <a:lstStyle>
            <a:lvl1pPr marL="0" indent="0" algn="ctr" defTabSz="914400" rtl="0" eaLnBrk="1" latinLnBrk="0" hangingPunct="1">
              <a:lnSpc>
                <a:spcPct val="90000"/>
              </a:lnSpc>
              <a:spcBef>
                <a:spcPts val="1000"/>
              </a:spcBef>
              <a:buFont typeface="Arial" panose="020B0604020202020204" pitchFamily="34" charset="0"/>
              <a:buNone/>
              <a:defRPr sz="2400" b="1" kern="1200">
                <a:solidFill>
                  <a:schemeClr val="accent1">
                    <a:lumMod val="50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ts val="4700"/>
              </a:lnSpc>
            </a:pPr>
            <a:r>
              <a:rPr lang="en-US" sz="3200" dirty="0">
                <a:solidFill>
                  <a:schemeClr val="bg1"/>
                </a:solidFill>
                <a:latin typeface="Calibri" panose="020F0502020204030204" pitchFamily="34" charset="0"/>
                <a:ea typeface="Calibri" panose="020F0502020204030204" pitchFamily="34" charset="0"/>
                <a:cs typeface="Times New Roman" panose="02020603050405020304" pitchFamily="18" charset="0"/>
              </a:rPr>
              <a:t>Exploring State Law Innovations in Regulating the People and Services Brought into the Home</a:t>
            </a:r>
          </a:p>
          <a:p>
            <a:pPr>
              <a:lnSpc>
                <a:spcPts val="4700"/>
              </a:lnSpc>
            </a:pPr>
            <a:endParaRPr lang="en-US" sz="32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r>
              <a:rPr lang="en-US" sz="2000" b="0" i="1" dirty="0">
                <a:solidFill>
                  <a:schemeClr val="bg1"/>
                </a:solidFill>
                <a:latin typeface="Calibri" panose="020F0502020204030204" pitchFamily="34" charset="0"/>
                <a:ea typeface="Calibri" panose="020F0502020204030204" pitchFamily="34" charset="0"/>
              </a:rPr>
              <a:t>Bill Kramer, JD, Chief Legal Counsel, Medically Home</a:t>
            </a:r>
          </a:p>
          <a:p>
            <a:r>
              <a:rPr lang="en-US" sz="2000" b="0" i="1" dirty="0">
                <a:solidFill>
                  <a:schemeClr val="bg1"/>
                </a:solidFill>
                <a:latin typeface="Calibri" panose="020F0502020204030204" pitchFamily="34" charset="0"/>
                <a:ea typeface="Calibri" panose="020F0502020204030204" pitchFamily="34" charset="0"/>
              </a:rPr>
              <a:t>Scott Willits, NRP, CP-C, Mobile Integrated Health Director, Medically Home</a:t>
            </a:r>
          </a:p>
          <a:p>
            <a:r>
              <a:rPr lang="en-US" sz="2000" b="0" i="1" dirty="0">
                <a:solidFill>
                  <a:schemeClr val="bg1"/>
                </a:solidFill>
                <a:latin typeface="Calibri" panose="020F0502020204030204" pitchFamily="34" charset="0"/>
                <a:ea typeface="Calibri" panose="020F0502020204030204" pitchFamily="34" charset="0"/>
              </a:rPr>
              <a:t>Patty Brown, JD, President of Oncology, Medically Home</a:t>
            </a:r>
          </a:p>
          <a:p>
            <a:r>
              <a:rPr lang="en-US" sz="2000" b="0" i="1" dirty="0">
                <a:solidFill>
                  <a:schemeClr val="bg1"/>
                </a:solidFill>
                <a:latin typeface="Calibri" panose="020F0502020204030204" pitchFamily="34" charset="0"/>
                <a:ea typeface="Calibri" panose="020F0502020204030204" pitchFamily="34" charset="0"/>
              </a:rPr>
              <a:t>March 24, 2023</a:t>
            </a:r>
          </a:p>
        </p:txBody>
      </p:sp>
    </p:spTree>
    <p:extLst>
      <p:ext uri="{BB962C8B-B14F-4D97-AF65-F5344CB8AC3E}">
        <p14:creationId xmlns:p14="http://schemas.microsoft.com/office/powerpoint/2010/main" val="265480059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Picture 4" descr="Timeline&#10;&#10;Description automatically generated">
            <a:extLst>
              <a:ext uri="{FF2B5EF4-FFF2-40B4-BE49-F238E27FC236}">
                <a16:creationId xmlns:a16="http://schemas.microsoft.com/office/drawing/2014/main" id="{ED1270DD-8784-73CD-CE69-36FB80E41311}"/>
              </a:ext>
            </a:extLst>
          </p:cNvPr>
          <p:cNvPicPr>
            <a:picLocks noChangeAspect="1"/>
          </p:cNvPicPr>
          <p:nvPr/>
        </p:nvPicPr>
        <p:blipFill rotWithShape="1">
          <a:blip r:embed="rId2"/>
          <a:srcRect b="7425"/>
          <a:stretch/>
        </p:blipFill>
        <p:spPr>
          <a:xfrm>
            <a:off x="20" y="1282"/>
            <a:ext cx="12191980" cy="6856718"/>
          </a:xfrm>
          <a:prstGeom prst="rect">
            <a:avLst/>
          </a:prstGeom>
        </p:spPr>
      </p:pic>
      <p:sp>
        <p:nvSpPr>
          <p:cNvPr id="2" name="Slide Number Placeholder 1">
            <a:extLst>
              <a:ext uri="{FF2B5EF4-FFF2-40B4-BE49-F238E27FC236}">
                <a16:creationId xmlns:a16="http://schemas.microsoft.com/office/drawing/2014/main" id="{E02EDE90-82E4-1CE1-45BA-58A899E9FD61}"/>
              </a:ext>
            </a:extLst>
          </p:cNvPr>
          <p:cNvSpPr>
            <a:spLocks noGrp="1"/>
          </p:cNvSpPr>
          <p:nvPr>
            <p:ph type="sldNum" sz="quarter" idx="12"/>
          </p:nvPr>
        </p:nvSpPr>
        <p:spPr>
          <a:xfrm>
            <a:off x="8610600" y="6356350"/>
            <a:ext cx="2743200" cy="365125"/>
          </a:xfrm>
        </p:spPr>
        <p:txBody>
          <a:bodyPr>
            <a:normAutofit/>
          </a:bodyPr>
          <a:lstStyle/>
          <a:p>
            <a:pPr>
              <a:spcAft>
                <a:spcPts val="600"/>
              </a:spcAft>
            </a:pPr>
            <a:fld id="{647A31E5-843F-4357-B8F7-2F4838366A59}" type="slidenum">
              <a:rPr lang="en-US" smtClean="0">
                <a:solidFill>
                  <a:srgbClr val="FFFFFF"/>
                </a:solidFill>
              </a:rPr>
              <a:pPr>
                <a:spcAft>
                  <a:spcPts val="600"/>
                </a:spcAft>
              </a:pPr>
              <a:t>2</a:t>
            </a:fld>
            <a:endParaRPr lang="en-US">
              <a:solidFill>
                <a:srgbClr val="FFFFFF"/>
              </a:solidFill>
            </a:endParaRPr>
          </a:p>
        </p:txBody>
      </p:sp>
      <p:pic>
        <p:nvPicPr>
          <p:cNvPr id="4" name="Picture 3">
            <a:extLst>
              <a:ext uri="{FF2B5EF4-FFF2-40B4-BE49-F238E27FC236}">
                <a16:creationId xmlns:a16="http://schemas.microsoft.com/office/drawing/2014/main" id="{620DE3DB-C71C-1AB6-A37F-3546BA5FE9F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0078728" y="6072532"/>
            <a:ext cx="1808472" cy="637486"/>
          </a:xfrm>
          <a:prstGeom prst="rect">
            <a:avLst/>
          </a:prstGeom>
        </p:spPr>
      </p:pic>
    </p:spTree>
    <p:extLst>
      <p:ext uri="{BB962C8B-B14F-4D97-AF65-F5344CB8AC3E}">
        <p14:creationId xmlns:p14="http://schemas.microsoft.com/office/powerpoint/2010/main" val="342179858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2" name="Straight Connector 131">
            <a:extLst>
              <a:ext uri="{FF2B5EF4-FFF2-40B4-BE49-F238E27FC236}">
                <a16:creationId xmlns:a16="http://schemas.microsoft.com/office/drawing/2014/main" id="{FA4B8C9E-12AF-1F44-B5DF-21A32513CD5F}"/>
              </a:ext>
            </a:extLst>
          </p:cNvPr>
          <p:cNvCxnSpPr>
            <a:cxnSpLocks/>
          </p:cNvCxnSpPr>
          <p:nvPr/>
        </p:nvCxnSpPr>
        <p:spPr>
          <a:xfrm>
            <a:off x="513508" y="843170"/>
            <a:ext cx="10954863" cy="0"/>
          </a:xfrm>
          <a:prstGeom prst="line">
            <a:avLst/>
          </a:prstGeom>
          <a:ln w="57150">
            <a:gradFill>
              <a:gsLst>
                <a:gs pos="33000">
                  <a:schemeClr val="accent2"/>
                </a:gs>
                <a:gs pos="0">
                  <a:schemeClr val="accent1"/>
                </a:gs>
                <a:gs pos="100000">
                  <a:schemeClr val="accent4"/>
                </a:gs>
                <a:gs pos="66000">
                  <a:schemeClr val="accent3"/>
                </a:gs>
              </a:gsLst>
              <a:lin ang="0" scaled="0"/>
            </a:gradFill>
          </a:ln>
        </p:spPr>
        <p:style>
          <a:lnRef idx="1">
            <a:schemeClr val="accent1"/>
          </a:lnRef>
          <a:fillRef idx="0">
            <a:schemeClr val="accent1"/>
          </a:fillRef>
          <a:effectRef idx="0">
            <a:schemeClr val="accent1"/>
          </a:effectRef>
          <a:fontRef idx="minor">
            <a:schemeClr val="tx1"/>
          </a:fontRef>
        </p:style>
      </p:cxnSp>
      <p:sp>
        <p:nvSpPr>
          <p:cNvPr id="78" name="Slide Number Placeholder 5">
            <a:extLst>
              <a:ext uri="{FF2B5EF4-FFF2-40B4-BE49-F238E27FC236}">
                <a16:creationId xmlns:a16="http://schemas.microsoft.com/office/drawing/2014/main" id="{8AB9BB4E-7C81-6D46-8284-7EDF980FB01F}"/>
              </a:ext>
            </a:extLst>
          </p:cNvPr>
          <p:cNvSpPr txBox="1">
            <a:spLocks/>
          </p:cNvSpPr>
          <p:nvPr/>
        </p:nvSpPr>
        <p:spPr>
          <a:xfrm>
            <a:off x="11739027" y="6656110"/>
            <a:ext cx="34209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26A5D336-35A6-4DCB-BAAB-E093B486B720}" type="slidenum">
              <a:rPr kumimoji="0" lang="en-US" sz="800" b="0" i="0" u="none" strike="noStrike" kern="1200" cap="none" spc="0" normalizeH="0" baseline="0" noProof="0" dirty="0" smtClean="0">
                <a:ln>
                  <a:noFill/>
                </a:ln>
                <a:solidFill>
                  <a:prstClr val="white">
                    <a:lumMod val="50000"/>
                  </a:prstClr>
                </a:solidFill>
                <a:effectLst/>
                <a:uLnTx/>
                <a:uFillTx/>
                <a:latin typeface="Arial Black" panose="020B0A0402010202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a:t>
            </a:fld>
            <a:endParaRPr kumimoji="0" lang="en-US" sz="800" b="0" i="0" u="none" strike="noStrike" kern="1200" cap="none" spc="0" normalizeH="0" baseline="0" noProof="0" dirty="0">
              <a:ln>
                <a:noFill/>
              </a:ln>
              <a:solidFill>
                <a:prstClr val="white">
                  <a:lumMod val="50000"/>
                </a:prstClr>
              </a:solidFill>
              <a:effectLst/>
              <a:uLnTx/>
              <a:uFillTx/>
              <a:latin typeface="Arial Black" panose="020B0A04020102020204" pitchFamily="34" charset="0"/>
              <a:ea typeface="+mn-ea"/>
              <a:cs typeface="+mn-cs"/>
            </a:endParaRPr>
          </a:p>
        </p:txBody>
      </p:sp>
      <p:sp>
        <p:nvSpPr>
          <p:cNvPr id="20" name="Title 4">
            <a:extLst>
              <a:ext uri="{FF2B5EF4-FFF2-40B4-BE49-F238E27FC236}">
                <a16:creationId xmlns:a16="http://schemas.microsoft.com/office/drawing/2014/main" id="{8EF02B58-A298-4CEF-9F7E-1E847428FCE9}"/>
              </a:ext>
            </a:extLst>
          </p:cNvPr>
          <p:cNvSpPr txBox="1">
            <a:spLocks/>
          </p:cNvSpPr>
          <p:nvPr/>
        </p:nvSpPr>
        <p:spPr>
          <a:xfrm>
            <a:off x="414117" y="-62073"/>
            <a:ext cx="10832592" cy="91710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a:lnSpc>
                <a:spcPct val="150000"/>
              </a:lnSpc>
              <a:defRPr/>
            </a:pPr>
            <a:r>
              <a:rPr lang="en-US" sz="3200" b="1" dirty="0">
                <a:solidFill>
                  <a:schemeClr val="bg1"/>
                </a:solidFill>
                <a:latin typeface="Calibri" panose="020F0502020204030204"/>
              </a:rPr>
              <a:t>Health Law Framework</a:t>
            </a:r>
          </a:p>
        </p:txBody>
      </p:sp>
      <p:sp>
        <p:nvSpPr>
          <p:cNvPr id="9" name="TextBox 8">
            <a:extLst>
              <a:ext uri="{FF2B5EF4-FFF2-40B4-BE49-F238E27FC236}">
                <a16:creationId xmlns:a16="http://schemas.microsoft.com/office/drawing/2014/main" id="{2A6B0668-BBE0-B1F8-D5DA-F3B8AC05EAC4}"/>
              </a:ext>
            </a:extLst>
          </p:cNvPr>
          <p:cNvSpPr txBox="1"/>
          <p:nvPr/>
        </p:nvSpPr>
        <p:spPr>
          <a:xfrm>
            <a:off x="174948" y="1164254"/>
            <a:ext cx="11489434" cy="5463034"/>
          </a:xfrm>
          <a:prstGeom prst="rect">
            <a:avLst/>
          </a:prstGeom>
          <a:noFill/>
        </p:spPr>
        <p:txBody>
          <a:bodyPr wrap="square">
            <a:spAutoFit/>
          </a:bodyPr>
          <a:lstStyle/>
          <a:p>
            <a:pPr marL="171450" marR="0" lvl="0" indent="-171450">
              <a:spcBef>
                <a:spcPts val="600"/>
              </a:spcBef>
              <a:spcAft>
                <a:spcPts val="0"/>
              </a:spcAft>
              <a:buFont typeface="Arial" panose="020B0604020202020204" pitchFamily="34" charset="0"/>
              <a:buChar char="•"/>
            </a:pPr>
            <a:r>
              <a:rPr lang="en-US" sz="1400" dirty="0">
                <a:solidFill>
                  <a:schemeClr val="bg2">
                    <a:lumMod val="25000"/>
                  </a:schemeClr>
                </a:solidFill>
                <a:ea typeface="Times New Roman" panose="02020603050405020304" pitchFamily="18" charset="0"/>
              </a:rPr>
              <a:t>John Marshall Law School  </a:t>
            </a:r>
          </a:p>
          <a:p>
            <a:pPr marL="628650" lvl="1" indent="-171450">
              <a:spcBef>
                <a:spcPts val="600"/>
              </a:spcBef>
              <a:buFont typeface="Arial" panose="020B0604020202020204" pitchFamily="34" charset="0"/>
              <a:buChar char="•"/>
            </a:pPr>
            <a:r>
              <a:rPr lang="en-US" sz="1400" dirty="0">
                <a:solidFill>
                  <a:schemeClr val="bg2">
                    <a:lumMod val="25000"/>
                  </a:schemeClr>
                </a:solidFill>
                <a:ea typeface="Times New Roman" panose="02020603050405020304" pitchFamily="18" charset="0"/>
              </a:rPr>
              <a:t>Health Care Law:  “Introduction to the complex and evolving American health care system.  Provides a basic foundation for legal practice in the field of health care law. This course will explore </a:t>
            </a:r>
            <a:r>
              <a:rPr lang="en-US" sz="1400" b="1" i="1" dirty="0">
                <a:solidFill>
                  <a:schemeClr val="bg2">
                    <a:lumMod val="25000"/>
                  </a:schemeClr>
                </a:solidFill>
                <a:ea typeface="Times New Roman" panose="02020603050405020304" pitchFamily="18" charset="0"/>
              </a:rPr>
              <a:t>patients’ rights; access to care; legal liability of physicians, hospitals and managed care organizations; the structure of the health care system; and federal regulation and financing of the health care system.</a:t>
            </a:r>
            <a:r>
              <a:rPr lang="en-US" sz="1400" dirty="0">
                <a:solidFill>
                  <a:schemeClr val="bg2">
                    <a:lumMod val="25000"/>
                  </a:schemeClr>
                </a:solidFill>
                <a:ea typeface="Times New Roman" panose="02020603050405020304" pitchFamily="18" charset="0"/>
              </a:rPr>
              <a:t>”  </a:t>
            </a:r>
          </a:p>
          <a:p>
            <a:pPr marL="171450" indent="-171450">
              <a:spcBef>
                <a:spcPts val="600"/>
              </a:spcBef>
              <a:buFont typeface="Arial" panose="020B0604020202020204" pitchFamily="34" charset="0"/>
              <a:buChar char="•"/>
            </a:pPr>
            <a:r>
              <a:rPr lang="en-US" sz="1400" dirty="0">
                <a:solidFill>
                  <a:schemeClr val="bg2">
                    <a:lumMod val="25000"/>
                  </a:schemeClr>
                </a:solidFill>
                <a:effectLst/>
                <a:ea typeface="Times New Roman" panose="02020603050405020304" pitchFamily="18" charset="0"/>
              </a:rPr>
              <a:t>Georgetown Law</a:t>
            </a:r>
          </a:p>
          <a:p>
            <a:pPr marL="628650" lvl="1" indent="-171450">
              <a:spcBef>
                <a:spcPts val="600"/>
              </a:spcBef>
              <a:buFont typeface="Arial" panose="020B0604020202020204" pitchFamily="34" charset="0"/>
              <a:buChar char="•"/>
            </a:pPr>
            <a:r>
              <a:rPr lang="en-US" sz="1400" dirty="0">
                <a:solidFill>
                  <a:schemeClr val="bg2">
                    <a:lumMod val="25000"/>
                  </a:schemeClr>
                </a:solidFill>
                <a:ea typeface="Times New Roman" panose="02020603050405020304" pitchFamily="18" charset="0"/>
              </a:rPr>
              <a:t>“Health care law focuses on the legislative, executive, and judicial rules and regulations that govern the health care industry.  The health care </a:t>
            </a:r>
            <a:r>
              <a:rPr lang="en-US" sz="1400" b="1" i="1" dirty="0">
                <a:solidFill>
                  <a:schemeClr val="bg2">
                    <a:lumMod val="25000"/>
                  </a:schemeClr>
                </a:solidFill>
                <a:ea typeface="Times New Roman" panose="02020603050405020304" pitchFamily="18" charset="0"/>
              </a:rPr>
              <a:t>industry includes hospitals and hospital systems, other health care providers (such as nursing homes, psychiatric centers, acute care centers and health maintenance organizations), public and private insurers, pharmaceutical and device manufacturers, and the individual practitioners who treat patients. </a:t>
            </a:r>
            <a:r>
              <a:rPr lang="en-US" sz="1400" dirty="0">
                <a:solidFill>
                  <a:schemeClr val="bg2">
                    <a:lumMod val="25000"/>
                  </a:schemeClr>
                </a:solidFill>
                <a:ea typeface="Times New Roman" panose="02020603050405020304" pitchFamily="18" charset="0"/>
              </a:rPr>
              <a:t> Some of the regulations relevant to this industry include Stark, HIPAA, Anti-Kickback Statute, EMTALA, and state privacy laws.</a:t>
            </a:r>
            <a:r>
              <a:rPr lang="en-US" sz="1400" dirty="0">
                <a:solidFill>
                  <a:schemeClr val="bg2">
                    <a:lumMod val="25000"/>
                  </a:schemeClr>
                </a:solidFill>
                <a:effectLst/>
                <a:ea typeface="Times New Roman" panose="02020603050405020304" pitchFamily="18" charset="0"/>
              </a:rPr>
              <a:t> validation to the model as inpatient equivalent care, including inpatient DRG reimbursement.”  </a:t>
            </a:r>
          </a:p>
          <a:p>
            <a:pPr marL="171450" marR="0" lvl="0" indent="-171450">
              <a:spcBef>
                <a:spcPts val="600"/>
              </a:spcBef>
              <a:spcAft>
                <a:spcPts val="0"/>
              </a:spcAft>
              <a:buFont typeface="Arial" panose="020B0604020202020204" pitchFamily="34" charset="0"/>
              <a:buChar char="•"/>
            </a:pPr>
            <a:r>
              <a:rPr lang="en-US" sz="1400" dirty="0">
                <a:solidFill>
                  <a:schemeClr val="bg2">
                    <a:lumMod val="25000"/>
                  </a:schemeClr>
                </a:solidFill>
                <a:effectLst/>
                <a:ea typeface="Times New Roman" panose="02020603050405020304" pitchFamily="18" charset="0"/>
              </a:rPr>
              <a:t>University of Pennsylvania Penn Carey </a:t>
            </a:r>
            <a:r>
              <a:rPr lang="en-US" sz="1400" dirty="0">
                <a:solidFill>
                  <a:schemeClr val="bg2">
                    <a:lumMod val="25000"/>
                  </a:schemeClr>
                </a:solidFill>
                <a:ea typeface="Times New Roman" panose="02020603050405020304" pitchFamily="18" charset="0"/>
              </a:rPr>
              <a:t>Law</a:t>
            </a:r>
          </a:p>
          <a:p>
            <a:pPr marL="628650" lvl="1" indent="-171450">
              <a:spcBef>
                <a:spcPts val="600"/>
              </a:spcBef>
              <a:buFont typeface="Arial" panose="020B0604020202020204" pitchFamily="34" charset="0"/>
              <a:buChar char="•"/>
            </a:pPr>
            <a:r>
              <a:rPr lang="en-US" sz="1400" dirty="0">
                <a:solidFill>
                  <a:schemeClr val="bg2">
                    <a:lumMod val="25000"/>
                  </a:schemeClr>
                </a:solidFill>
                <a:ea typeface="Times New Roman" panose="02020603050405020304" pitchFamily="18" charset="0"/>
              </a:rPr>
              <a:t>Health Law and Policy. “</a:t>
            </a:r>
            <a:r>
              <a:rPr lang="en-US" sz="1400" b="0" i="0" dirty="0">
                <a:solidFill>
                  <a:srgbClr val="333334"/>
                </a:solidFill>
                <a:effectLst/>
              </a:rPr>
              <a:t>This course provides a general introduction to the law, policy, politics, and economics of health care delivery and financing in the United States.  </a:t>
            </a:r>
            <a:r>
              <a:rPr lang="en-US" sz="1400" b="1" i="1" dirty="0">
                <a:solidFill>
                  <a:srgbClr val="333334"/>
                </a:solidFill>
                <a:effectLst/>
              </a:rPr>
              <a:t>Students will gain an understanding of the legal and policy considerations that have shaped the relationships between providers (physicians and hospitals), payers (public and private), and patients and how areas of law (e.g., torts, contracts, antitrust, tax) develop in unique ways when applied to the health care industry.</a:t>
            </a:r>
            <a:r>
              <a:rPr lang="en-US" sz="1400" b="1" i="0" dirty="0">
                <a:solidFill>
                  <a:srgbClr val="333334"/>
                </a:solidFill>
                <a:effectLst/>
              </a:rPr>
              <a:t> </a:t>
            </a:r>
            <a:r>
              <a:rPr lang="en-US" sz="1400" b="0" i="0" dirty="0">
                <a:solidFill>
                  <a:srgbClr val="333334"/>
                </a:solidFill>
                <a:effectLst/>
              </a:rPr>
              <a:t>The course will cover selected aspects of the Affordable Care Act, COVID-related regulation, and new health regulations under the Biden Administration.”</a:t>
            </a:r>
          </a:p>
          <a:p>
            <a:pPr algn="l"/>
            <a:endParaRPr lang="en-US" sz="1400" dirty="0">
              <a:solidFill>
                <a:srgbClr val="333334"/>
              </a:solidFill>
            </a:endParaRPr>
          </a:p>
          <a:p>
            <a:pPr algn="l"/>
            <a:r>
              <a:rPr lang="en-US" b="0" i="0" dirty="0">
                <a:solidFill>
                  <a:srgbClr val="333334"/>
                </a:solidFill>
                <a:effectLst/>
              </a:rPr>
              <a:t>In sum:  our health law framework is based on the “who” in the health care system providing health care services or offerings.  Although the statutory and regulatory framework supporting th</a:t>
            </a:r>
            <a:r>
              <a:rPr lang="en-US" dirty="0">
                <a:solidFill>
                  <a:srgbClr val="333334"/>
                </a:solidFill>
              </a:rPr>
              <a:t>e health care delivery system is generally designed to promote access, quality, and to some degree, affordability, our current laws are not specifically about the patient, the patient’s experience, or the patient’s outcome</a:t>
            </a:r>
            <a:r>
              <a:rPr lang="en-US">
                <a:solidFill>
                  <a:srgbClr val="333334"/>
                </a:solidFill>
              </a:rPr>
              <a:t>.   </a:t>
            </a:r>
            <a:r>
              <a:rPr lang="en-US" dirty="0">
                <a:solidFill>
                  <a:srgbClr val="333334"/>
                </a:solidFill>
              </a:rPr>
              <a:t>Should this change to truly drive health care transformation?  </a:t>
            </a:r>
          </a:p>
          <a:p>
            <a:pPr algn="l"/>
            <a:endParaRPr lang="en-US" sz="1400" dirty="0">
              <a:solidFill>
                <a:srgbClr val="333334"/>
              </a:solidFill>
              <a:latin typeface="plantin"/>
            </a:endParaRPr>
          </a:p>
        </p:txBody>
      </p:sp>
    </p:spTree>
    <p:extLst>
      <p:ext uri="{BB962C8B-B14F-4D97-AF65-F5344CB8AC3E}">
        <p14:creationId xmlns:p14="http://schemas.microsoft.com/office/powerpoint/2010/main" val="4252546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2" name="Straight Connector 131">
            <a:extLst>
              <a:ext uri="{FF2B5EF4-FFF2-40B4-BE49-F238E27FC236}">
                <a16:creationId xmlns:a16="http://schemas.microsoft.com/office/drawing/2014/main" id="{FA4B8C9E-12AF-1F44-B5DF-21A32513CD5F}"/>
              </a:ext>
            </a:extLst>
          </p:cNvPr>
          <p:cNvCxnSpPr>
            <a:cxnSpLocks/>
          </p:cNvCxnSpPr>
          <p:nvPr/>
        </p:nvCxnSpPr>
        <p:spPr>
          <a:xfrm>
            <a:off x="513508" y="843170"/>
            <a:ext cx="10954863" cy="0"/>
          </a:xfrm>
          <a:prstGeom prst="line">
            <a:avLst/>
          </a:prstGeom>
          <a:ln w="57150">
            <a:gradFill>
              <a:gsLst>
                <a:gs pos="33000">
                  <a:schemeClr val="accent2"/>
                </a:gs>
                <a:gs pos="0">
                  <a:schemeClr val="accent1"/>
                </a:gs>
                <a:gs pos="100000">
                  <a:schemeClr val="accent4"/>
                </a:gs>
                <a:gs pos="66000">
                  <a:schemeClr val="accent3"/>
                </a:gs>
              </a:gsLst>
              <a:lin ang="0" scaled="0"/>
            </a:gradFill>
          </a:ln>
        </p:spPr>
        <p:style>
          <a:lnRef idx="1">
            <a:schemeClr val="accent1"/>
          </a:lnRef>
          <a:fillRef idx="0">
            <a:schemeClr val="accent1"/>
          </a:fillRef>
          <a:effectRef idx="0">
            <a:schemeClr val="accent1"/>
          </a:effectRef>
          <a:fontRef idx="minor">
            <a:schemeClr val="tx1"/>
          </a:fontRef>
        </p:style>
      </p:cxnSp>
      <p:sp>
        <p:nvSpPr>
          <p:cNvPr id="78" name="Slide Number Placeholder 5">
            <a:extLst>
              <a:ext uri="{FF2B5EF4-FFF2-40B4-BE49-F238E27FC236}">
                <a16:creationId xmlns:a16="http://schemas.microsoft.com/office/drawing/2014/main" id="{8AB9BB4E-7C81-6D46-8284-7EDF980FB01F}"/>
              </a:ext>
            </a:extLst>
          </p:cNvPr>
          <p:cNvSpPr txBox="1">
            <a:spLocks/>
          </p:cNvSpPr>
          <p:nvPr/>
        </p:nvSpPr>
        <p:spPr>
          <a:xfrm>
            <a:off x="11739027" y="6656110"/>
            <a:ext cx="342098"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26A5D336-35A6-4DCB-BAAB-E093B486B720}" type="slidenum">
              <a:rPr kumimoji="0" lang="en-US" sz="800" b="0" i="0" u="none" strike="noStrike" kern="1200" cap="none" spc="0" normalizeH="0" baseline="0" noProof="0" dirty="0" smtClean="0">
                <a:ln>
                  <a:noFill/>
                </a:ln>
                <a:solidFill>
                  <a:prstClr val="white">
                    <a:lumMod val="50000"/>
                  </a:prstClr>
                </a:solidFill>
                <a:effectLst/>
                <a:uLnTx/>
                <a:uFillTx/>
                <a:latin typeface="Arial Black" panose="020B0A0402010202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a:t>
            </a:fld>
            <a:endParaRPr kumimoji="0" lang="en-US" sz="800" b="0" i="0" u="none" strike="noStrike" kern="1200" cap="none" spc="0" normalizeH="0" baseline="0" noProof="0" dirty="0">
              <a:ln>
                <a:noFill/>
              </a:ln>
              <a:solidFill>
                <a:prstClr val="white">
                  <a:lumMod val="50000"/>
                </a:prstClr>
              </a:solidFill>
              <a:effectLst/>
              <a:uLnTx/>
              <a:uFillTx/>
              <a:latin typeface="Arial Black" panose="020B0A04020102020204" pitchFamily="34" charset="0"/>
              <a:ea typeface="+mn-ea"/>
              <a:cs typeface="+mn-cs"/>
            </a:endParaRPr>
          </a:p>
        </p:txBody>
      </p:sp>
      <p:sp>
        <p:nvSpPr>
          <p:cNvPr id="20" name="Title 4">
            <a:extLst>
              <a:ext uri="{FF2B5EF4-FFF2-40B4-BE49-F238E27FC236}">
                <a16:creationId xmlns:a16="http://schemas.microsoft.com/office/drawing/2014/main" id="{8EF02B58-A298-4CEF-9F7E-1E847428FCE9}"/>
              </a:ext>
            </a:extLst>
          </p:cNvPr>
          <p:cNvSpPr txBox="1">
            <a:spLocks/>
          </p:cNvSpPr>
          <p:nvPr/>
        </p:nvSpPr>
        <p:spPr>
          <a:xfrm>
            <a:off x="414117" y="-62073"/>
            <a:ext cx="10832592" cy="91710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a:lnSpc>
                <a:spcPct val="150000"/>
              </a:lnSpc>
              <a:defRPr/>
            </a:pPr>
            <a:r>
              <a:rPr lang="en-US" sz="3200" b="1" dirty="0">
                <a:solidFill>
                  <a:schemeClr val="bg1"/>
                </a:solidFill>
                <a:latin typeface="Calibri" panose="020F0502020204030204"/>
              </a:rPr>
              <a:t>Mobile Integrated Health Clinicians </a:t>
            </a:r>
          </a:p>
        </p:txBody>
      </p:sp>
      <p:sp>
        <p:nvSpPr>
          <p:cNvPr id="2" name="Rectangle 1">
            <a:extLst>
              <a:ext uri="{FF2B5EF4-FFF2-40B4-BE49-F238E27FC236}">
                <a16:creationId xmlns:a16="http://schemas.microsoft.com/office/drawing/2014/main" id="{1A1482CD-2D70-D2CF-94BC-2BB2ACA2EBA8}"/>
              </a:ext>
            </a:extLst>
          </p:cNvPr>
          <p:cNvSpPr/>
          <p:nvPr/>
        </p:nvSpPr>
        <p:spPr>
          <a:xfrm>
            <a:off x="-1" y="950804"/>
            <a:ext cx="6277195" cy="590719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7" name="Group 56">
            <a:extLst>
              <a:ext uri="{FF2B5EF4-FFF2-40B4-BE49-F238E27FC236}">
                <a16:creationId xmlns:a16="http://schemas.microsoft.com/office/drawing/2014/main" id="{05B8DB16-17DD-198F-1981-35C36050EE24}"/>
              </a:ext>
            </a:extLst>
          </p:cNvPr>
          <p:cNvGrpSpPr/>
          <p:nvPr/>
        </p:nvGrpSpPr>
        <p:grpSpPr>
          <a:xfrm>
            <a:off x="110875" y="1165366"/>
            <a:ext cx="6090577" cy="5650784"/>
            <a:chOff x="3823362" y="7903951"/>
            <a:chExt cx="2361093" cy="1908024"/>
          </a:xfrm>
        </p:grpSpPr>
        <p:sp>
          <p:nvSpPr>
            <p:cNvPr id="58" name="Oval 57">
              <a:extLst>
                <a:ext uri="{FF2B5EF4-FFF2-40B4-BE49-F238E27FC236}">
                  <a16:creationId xmlns:a16="http://schemas.microsoft.com/office/drawing/2014/main" id="{D24C5D7B-A698-264A-6739-9B5839F40917}"/>
                </a:ext>
              </a:extLst>
            </p:cNvPr>
            <p:cNvSpPr/>
            <p:nvPr/>
          </p:nvSpPr>
          <p:spPr>
            <a:xfrm>
              <a:off x="4933556" y="9718521"/>
              <a:ext cx="381849" cy="70419"/>
            </a:xfrm>
            <a:prstGeom prst="ellipse">
              <a:avLst/>
            </a:prstGeom>
            <a:gradFill flip="none" rotWithShape="1">
              <a:gsLst>
                <a:gs pos="0">
                  <a:schemeClr val="tx1">
                    <a:alpha val="25000"/>
                  </a:schemeClr>
                </a:gs>
                <a:gs pos="100000">
                  <a:schemeClr val="tx1">
                    <a:alpha val="0"/>
                  </a:schemeClr>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700" b="1"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9" name="Group 58">
              <a:extLst>
                <a:ext uri="{FF2B5EF4-FFF2-40B4-BE49-F238E27FC236}">
                  <a16:creationId xmlns:a16="http://schemas.microsoft.com/office/drawing/2014/main" id="{8189F418-5263-5776-8805-FFDB438B946E}"/>
                </a:ext>
              </a:extLst>
            </p:cNvPr>
            <p:cNvGrpSpPr/>
            <p:nvPr/>
          </p:nvGrpSpPr>
          <p:grpSpPr>
            <a:xfrm>
              <a:off x="3823362" y="7903951"/>
              <a:ext cx="2361093" cy="1908024"/>
              <a:chOff x="4060371" y="7266790"/>
              <a:chExt cx="2361093" cy="2085100"/>
            </a:xfrm>
          </p:grpSpPr>
          <p:grpSp>
            <p:nvGrpSpPr>
              <p:cNvPr id="60" name="Group 59">
                <a:extLst>
                  <a:ext uri="{FF2B5EF4-FFF2-40B4-BE49-F238E27FC236}">
                    <a16:creationId xmlns:a16="http://schemas.microsoft.com/office/drawing/2014/main" id="{942EC363-DBE0-6E93-0123-EF9979BC9AB6}"/>
                  </a:ext>
                </a:extLst>
              </p:cNvPr>
              <p:cNvGrpSpPr/>
              <p:nvPr/>
            </p:nvGrpSpPr>
            <p:grpSpPr>
              <a:xfrm>
                <a:off x="4293672" y="7266790"/>
                <a:ext cx="2127792" cy="2085100"/>
                <a:chOff x="4682194" y="7247925"/>
                <a:chExt cx="1703560" cy="2085100"/>
              </a:xfrm>
            </p:grpSpPr>
            <p:grpSp>
              <p:nvGrpSpPr>
                <p:cNvPr id="75" name="Group 74">
                  <a:extLst>
                    <a:ext uri="{FF2B5EF4-FFF2-40B4-BE49-F238E27FC236}">
                      <a16:creationId xmlns:a16="http://schemas.microsoft.com/office/drawing/2014/main" id="{66DCFB80-7D9F-E627-8C3D-630E35D3F19B}"/>
                    </a:ext>
                  </a:extLst>
                </p:cNvPr>
                <p:cNvGrpSpPr/>
                <p:nvPr/>
              </p:nvGrpSpPr>
              <p:grpSpPr>
                <a:xfrm>
                  <a:off x="4682194" y="7247925"/>
                  <a:ext cx="1703560" cy="2023616"/>
                  <a:chOff x="4682194" y="7247925"/>
                  <a:chExt cx="1703560" cy="2023616"/>
                </a:xfrm>
              </p:grpSpPr>
              <p:grpSp>
                <p:nvGrpSpPr>
                  <p:cNvPr id="79" name="Group 78">
                    <a:extLst>
                      <a:ext uri="{FF2B5EF4-FFF2-40B4-BE49-F238E27FC236}">
                        <a16:creationId xmlns:a16="http://schemas.microsoft.com/office/drawing/2014/main" id="{D3025E27-57B0-3AD3-D703-B384DE90094B}"/>
                      </a:ext>
                    </a:extLst>
                  </p:cNvPr>
                  <p:cNvGrpSpPr/>
                  <p:nvPr/>
                </p:nvGrpSpPr>
                <p:grpSpPr>
                  <a:xfrm>
                    <a:off x="4850028" y="9021172"/>
                    <a:ext cx="1367520" cy="250369"/>
                    <a:chOff x="1053485" y="5344605"/>
                    <a:chExt cx="4255115" cy="779036"/>
                  </a:xfrm>
                </p:grpSpPr>
                <p:grpSp>
                  <p:nvGrpSpPr>
                    <p:cNvPr id="104" name="Group 103">
                      <a:extLst>
                        <a:ext uri="{FF2B5EF4-FFF2-40B4-BE49-F238E27FC236}">
                          <a16:creationId xmlns:a16="http://schemas.microsoft.com/office/drawing/2014/main" id="{501BC657-61BB-E58F-1FDE-8751EEF87858}"/>
                        </a:ext>
                      </a:extLst>
                    </p:cNvPr>
                    <p:cNvGrpSpPr/>
                    <p:nvPr/>
                  </p:nvGrpSpPr>
                  <p:grpSpPr>
                    <a:xfrm>
                      <a:off x="1053485" y="5522346"/>
                      <a:ext cx="4255115" cy="601295"/>
                      <a:chOff x="1053485" y="5522346"/>
                      <a:chExt cx="4255115" cy="601295"/>
                    </a:xfrm>
                  </p:grpSpPr>
                  <p:sp>
                    <p:nvSpPr>
                      <p:cNvPr id="106" name="Rectangle 79">
                        <a:extLst>
                          <a:ext uri="{FF2B5EF4-FFF2-40B4-BE49-F238E27FC236}">
                            <a16:creationId xmlns:a16="http://schemas.microsoft.com/office/drawing/2014/main" id="{EF873BE9-0D46-D2E1-D391-58873429CFBE}"/>
                          </a:ext>
                        </a:extLst>
                      </p:cNvPr>
                      <p:cNvSpPr/>
                      <p:nvPr/>
                    </p:nvSpPr>
                    <p:spPr>
                      <a:xfrm flipH="1">
                        <a:off x="2637941" y="5522346"/>
                        <a:ext cx="1096438" cy="601295"/>
                      </a:xfrm>
                      <a:custGeom>
                        <a:avLst/>
                        <a:gdLst>
                          <a:gd name="connsiteX0" fmla="*/ 0 w 3361854"/>
                          <a:gd name="connsiteY0" fmla="*/ 0 h 1195058"/>
                          <a:gd name="connsiteX1" fmla="*/ 3361854 w 3361854"/>
                          <a:gd name="connsiteY1" fmla="*/ 0 h 1195058"/>
                          <a:gd name="connsiteX2" fmla="*/ 3361854 w 3361854"/>
                          <a:gd name="connsiteY2" fmla="*/ 1195058 h 1195058"/>
                          <a:gd name="connsiteX3" fmla="*/ 0 w 3361854"/>
                          <a:gd name="connsiteY3" fmla="*/ 1195058 h 1195058"/>
                          <a:gd name="connsiteX4" fmla="*/ 0 w 3361854"/>
                          <a:gd name="connsiteY4" fmla="*/ 0 h 1195058"/>
                          <a:gd name="connsiteX0" fmla="*/ 0 w 3361854"/>
                          <a:gd name="connsiteY0" fmla="*/ 0 h 1195058"/>
                          <a:gd name="connsiteX1" fmla="*/ 3361854 w 3361854"/>
                          <a:gd name="connsiteY1" fmla="*/ 0 h 1195058"/>
                          <a:gd name="connsiteX2" fmla="*/ 3361854 w 3361854"/>
                          <a:gd name="connsiteY2" fmla="*/ 1195058 h 1195058"/>
                          <a:gd name="connsiteX3" fmla="*/ 344031 w 3361854"/>
                          <a:gd name="connsiteY3" fmla="*/ 832919 h 1195058"/>
                          <a:gd name="connsiteX4" fmla="*/ 0 w 3361854"/>
                          <a:gd name="connsiteY4" fmla="*/ 0 h 1195058"/>
                          <a:gd name="connsiteX0" fmla="*/ 0 w 3361854"/>
                          <a:gd name="connsiteY0" fmla="*/ 0 h 832919"/>
                          <a:gd name="connsiteX1" fmla="*/ 3361854 w 3361854"/>
                          <a:gd name="connsiteY1" fmla="*/ 0 h 832919"/>
                          <a:gd name="connsiteX2" fmla="*/ 3035929 w 3361854"/>
                          <a:gd name="connsiteY2" fmla="*/ 778599 h 832919"/>
                          <a:gd name="connsiteX3" fmla="*/ 344031 w 3361854"/>
                          <a:gd name="connsiteY3" fmla="*/ 832919 h 832919"/>
                          <a:gd name="connsiteX4" fmla="*/ 0 w 3361854"/>
                          <a:gd name="connsiteY4" fmla="*/ 0 h 832919"/>
                          <a:gd name="connsiteX0" fmla="*/ 0 w 3361854"/>
                          <a:gd name="connsiteY0" fmla="*/ 0 h 870739"/>
                          <a:gd name="connsiteX1" fmla="*/ 3361854 w 3361854"/>
                          <a:gd name="connsiteY1" fmla="*/ 0 h 870739"/>
                          <a:gd name="connsiteX2" fmla="*/ 3035929 w 3361854"/>
                          <a:gd name="connsiteY2" fmla="*/ 778599 h 870739"/>
                          <a:gd name="connsiteX3" fmla="*/ 344031 w 3361854"/>
                          <a:gd name="connsiteY3" fmla="*/ 832919 h 870739"/>
                          <a:gd name="connsiteX4" fmla="*/ 0 w 3361854"/>
                          <a:gd name="connsiteY4" fmla="*/ 0 h 870739"/>
                          <a:gd name="connsiteX0" fmla="*/ 0 w 3361854"/>
                          <a:gd name="connsiteY0" fmla="*/ 0 h 897457"/>
                          <a:gd name="connsiteX1" fmla="*/ 3361854 w 3361854"/>
                          <a:gd name="connsiteY1" fmla="*/ 0 h 897457"/>
                          <a:gd name="connsiteX2" fmla="*/ 3035929 w 3361854"/>
                          <a:gd name="connsiteY2" fmla="*/ 778599 h 897457"/>
                          <a:gd name="connsiteX3" fmla="*/ 344031 w 3361854"/>
                          <a:gd name="connsiteY3" fmla="*/ 832919 h 897457"/>
                          <a:gd name="connsiteX4" fmla="*/ 0 w 3361854"/>
                          <a:gd name="connsiteY4" fmla="*/ 0 h 897457"/>
                          <a:gd name="connsiteX0" fmla="*/ 0 w 3361854"/>
                          <a:gd name="connsiteY0" fmla="*/ 0 h 922094"/>
                          <a:gd name="connsiteX1" fmla="*/ 3361854 w 3361854"/>
                          <a:gd name="connsiteY1" fmla="*/ 0 h 922094"/>
                          <a:gd name="connsiteX2" fmla="*/ 3035929 w 3361854"/>
                          <a:gd name="connsiteY2" fmla="*/ 778599 h 922094"/>
                          <a:gd name="connsiteX3" fmla="*/ 344031 w 3361854"/>
                          <a:gd name="connsiteY3" fmla="*/ 832919 h 922094"/>
                          <a:gd name="connsiteX4" fmla="*/ 0 w 3361854"/>
                          <a:gd name="connsiteY4" fmla="*/ 0 h 922094"/>
                          <a:gd name="connsiteX0" fmla="*/ 0 w 3361854"/>
                          <a:gd name="connsiteY0" fmla="*/ 0 h 948431"/>
                          <a:gd name="connsiteX1" fmla="*/ 3361854 w 3361854"/>
                          <a:gd name="connsiteY1" fmla="*/ 0 h 948431"/>
                          <a:gd name="connsiteX2" fmla="*/ 3035929 w 3361854"/>
                          <a:gd name="connsiteY2" fmla="*/ 778599 h 948431"/>
                          <a:gd name="connsiteX3" fmla="*/ 344031 w 3361854"/>
                          <a:gd name="connsiteY3" fmla="*/ 832919 h 948431"/>
                          <a:gd name="connsiteX4" fmla="*/ 0 w 3361854"/>
                          <a:gd name="connsiteY4" fmla="*/ 0 h 948431"/>
                          <a:gd name="connsiteX0" fmla="*/ 0 w 3361854"/>
                          <a:gd name="connsiteY0" fmla="*/ 0 h 962005"/>
                          <a:gd name="connsiteX1" fmla="*/ 3361854 w 3361854"/>
                          <a:gd name="connsiteY1" fmla="*/ 0 h 962005"/>
                          <a:gd name="connsiteX2" fmla="*/ 3035929 w 3361854"/>
                          <a:gd name="connsiteY2" fmla="*/ 778599 h 962005"/>
                          <a:gd name="connsiteX3" fmla="*/ 344031 w 3361854"/>
                          <a:gd name="connsiteY3" fmla="*/ 832919 h 962005"/>
                          <a:gd name="connsiteX4" fmla="*/ 0 w 3361854"/>
                          <a:gd name="connsiteY4" fmla="*/ 0 h 962005"/>
                          <a:gd name="connsiteX0" fmla="*/ 0 w 3361854"/>
                          <a:gd name="connsiteY0" fmla="*/ 0 h 962005"/>
                          <a:gd name="connsiteX1" fmla="*/ 3361854 w 3361854"/>
                          <a:gd name="connsiteY1" fmla="*/ 0 h 962005"/>
                          <a:gd name="connsiteX2" fmla="*/ 3035929 w 3361854"/>
                          <a:gd name="connsiteY2" fmla="*/ 778599 h 962005"/>
                          <a:gd name="connsiteX3" fmla="*/ 382470 w 3361854"/>
                          <a:gd name="connsiteY3" fmla="*/ 832919 h 962005"/>
                          <a:gd name="connsiteX4" fmla="*/ 0 w 3361854"/>
                          <a:gd name="connsiteY4" fmla="*/ 0 h 962005"/>
                          <a:gd name="connsiteX0" fmla="*/ 0 w 3361854"/>
                          <a:gd name="connsiteY0" fmla="*/ 0 h 962005"/>
                          <a:gd name="connsiteX1" fmla="*/ 3361854 w 3361854"/>
                          <a:gd name="connsiteY1" fmla="*/ 0 h 962005"/>
                          <a:gd name="connsiteX2" fmla="*/ 3005177 w 3361854"/>
                          <a:gd name="connsiteY2" fmla="*/ 778599 h 962005"/>
                          <a:gd name="connsiteX3" fmla="*/ 382470 w 3361854"/>
                          <a:gd name="connsiteY3" fmla="*/ 832919 h 962005"/>
                          <a:gd name="connsiteX4" fmla="*/ 0 w 3361854"/>
                          <a:gd name="connsiteY4" fmla="*/ 0 h 962005"/>
                          <a:gd name="connsiteX0" fmla="*/ 0 w 3361854"/>
                          <a:gd name="connsiteY0" fmla="*/ 0 h 924894"/>
                          <a:gd name="connsiteX1" fmla="*/ 3361854 w 3361854"/>
                          <a:gd name="connsiteY1" fmla="*/ 0 h 924894"/>
                          <a:gd name="connsiteX2" fmla="*/ 3005177 w 3361854"/>
                          <a:gd name="connsiteY2" fmla="*/ 778599 h 924894"/>
                          <a:gd name="connsiteX3" fmla="*/ 568093 w 3361854"/>
                          <a:gd name="connsiteY3" fmla="*/ 749249 h 924894"/>
                          <a:gd name="connsiteX4" fmla="*/ 0 w 3361854"/>
                          <a:gd name="connsiteY4" fmla="*/ 0 h 924894"/>
                          <a:gd name="connsiteX0" fmla="*/ 0 w 3361854"/>
                          <a:gd name="connsiteY0" fmla="*/ 0 h 900132"/>
                          <a:gd name="connsiteX1" fmla="*/ 3361854 w 3361854"/>
                          <a:gd name="connsiteY1" fmla="*/ 0 h 900132"/>
                          <a:gd name="connsiteX2" fmla="*/ 2809241 w 3361854"/>
                          <a:gd name="connsiteY2" fmla="*/ 736764 h 900132"/>
                          <a:gd name="connsiteX3" fmla="*/ 568093 w 3361854"/>
                          <a:gd name="connsiteY3" fmla="*/ 749249 h 900132"/>
                          <a:gd name="connsiteX4" fmla="*/ 0 w 3361854"/>
                          <a:gd name="connsiteY4" fmla="*/ 0 h 900132"/>
                          <a:gd name="connsiteX0" fmla="*/ 0 w 3361854"/>
                          <a:gd name="connsiteY0" fmla="*/ 0 h 876775"/>
                          <a:gd name="connsiteX1" fmla="*/ 3361854 w 3361854"/>
                          <a:gd name="connsiteY1" fmla="*/ 0 h 876775"/>
                          <a:gd name="connsiteX2" fmla="*/ 2809241 w 3361854"/>
                          <a:gd name="connsiteY2" fmla="*/ 736764 h 876775"/>
                          <a:gd name="connsiteX3" fmla="*/ 568093 w 3361854"/>
                          <a:gd name="connsiteY3" fmla="*/ 749249 h 876775"/>
                          <a:gd name="connsiteX4" fmla="*/ 0 w 3361854"/>
                          <a:gd name="connsiteY4" fmla="*/ 0 h 876775"/>
                          <a:gd name="connsiteX0" fmla="*/ 0 w 3361854"/>
                          <a:gd name="connsiteY0" fmla="*/ 0 h 844328"/>
                          <a:gd name="connsiteX1" fmla="*/ 3361854 w 3361854"/>
                          <a:gd name="connsiteY1" fmla="*/ 0 h 844328"/>
                          <a:gd name="connsiteX2" fmla="*/ 2809241 w 3361854"/>
                          <a:gd name="connsiteY2" fmla="*/ 736764 h 844328"/>
                          <a:gd name="connsiteX3" fmla="*/ 568093 w 3361854"/>
                          <a:gd name="connsiteY3" fmla="*/ 749249 h 844328"/>
                          <a:gd name="connsiteX4" fmla="*/ 0 w 3361854"/>
                          <a:gd name="connsiteY4" fmla="*/ 0 h 844328"/>
                          <a:gd name="connsiteX0" fmla="*/ 0 w 3361854"/>
                          <a:gd name="connsiteY0" fmla="*/ 0 h 812057"/>
                          <a:gd name="connsiteX1" fmla="*/ 3361854 w 3361854"/>
                          <a:gd name="connsiteY1" fmla="*/ 0 h 812057"/>
                          <a:gd name="connsiteX2" fmla="*/ 2809241 w 3361854"/>
                          <a:gd name="connsiteY2" fmla="*/ 736764 h 812057"/>
                          <a:gd name="connsiteX3" fmla="*/ 568093 w 3361854"/>
                          <a:gd name="connsiteY3" fmla="*/ 749249 h 812057"/>
                          <a:gd name="connsiteX4" fmla="*/ 0 w 3361854"/>
                          <a:gd name="connsiteY4" fmla="*/ 0 h 812057"/>
                          <a:gd name="connsiteX0" fmla="*/ 0 w 3361854"/>
                          <a:gd name="connsiteY0" fmla="*/ 0 h 812057"/>
                          <a:gd name="connsiteX1" fmla="*/ 3361854 w 3361854"/>
                          <a:gd name="connsiteY1" fmla="*/ 0 h 812057"/>
                          <a:gd name="connsiteX2" fmla="*/ 2809241 w 3361854"/>
                          <a:gd name="connsiteY2" fmla="*/ 736764 h 812057"/>
                          <a:gd name="connsiteX3" fmla="*/ 568093 w 3361854"/>
                          <a:gd name="connsiteY3" fmla="*/ 749249 h 812057"/>
                          <a:gd name="connsiteX4" fmla="*/ 0 w 3361854"/>
                          <a:gd name="connsiteY4" fmla="*/ 0 h 812057"/>
                          <a:gd name="connsiteX0" fmla="*/ 0 w 3361854"/>
                          <a:gd name="connsiteY0" fmla="*/ 0 h 800166"/>
                          <a:gd name="connsiteX1" fmla="*/ 3361854 w 3361854"/>
                          <a:gd name="connsiteY1" fmla="*/ 0 h 800166"/>
                          <a:gd name="connsiteX2" fmla="*/ 2809241 w 3361854"/>
                          <a:gd name="connsiteY2" fmla="*/ 736764 h 800166"/>
                          <a:gd name="connsiteX3" fmla="*/ 877737 w 3361854"/>
                          <a:gd name="connsiteY3" fmla="*/ 719367 h 800166"/>
                          <a:gd name="connsiteX4" fmla="*/ 0 w 3361854"/>
                          <a:gd name="connsiteY4" fmla="*/ 0 h 800166"/>
                          <a:gd name="connsiteX0" fmla="*/ 0 w 3361854"/>
                          <a:gd name="connsiteY0" fmla="*/ 0 h 778973"/>
                          <a:gd name="connsiteX1" fmla="*/ 3361854 w 3361854"/>
                          <a:gd name="connsiteY1" fmla="*/ 0 h 778973"/>
                          <a:gd name="connsiteX2" fmla="*/ 2499598 w 3361854"/>
                          <a:gd name="connsiteY2" fmla="*/ 700905 h 778973"/>
                          <a:gd name="connsiteX3" fmla="*/ 877737 w 3361854"/>
                          <a:gd name="connsiteY3" fmla="*/ 719367 h 778973"/>
                          <a:gd name="connsiteX4" fmla="*/ 0 w 3361854"/>
                          <a:gd name="connsiteY4" fmla="*/ 0 h 778973"/>
                          <a:gd name="connsiteX0" fmla="*/ 0 w 3361854"/>
                          <a:gd name="connsiteY0" fmla="*/ 0 h 778973"/>
                          <a:gd name="connsiteX1" fmla="*/ 3361854 w 3361854"/>
                          <a:gd name="connsiteY1" fmla="*/ 0 h 778973"/>
                          <a:gd name="connsiteX2" fmla="*/ 2499598 w 3361854"/>
                          <a:gd name="connsiteY2" fmla="*/ 700905 h 778973"/>
                          <a:gd name="connsiteX3" fmla="*/ 877737 w 3361854"/>
                          <a:gd name="connsiteY3" fmla="*/ 719367 h 778973"/>
                          <a:gd name="connsiteX4" fmla="*/ 0 w 3361854"/>
                          <a:gd name="connsiteY4" fmla="*/ 0 h 778973"/>
                          <a:gd name="connsiteX0" fmla="*/ 0 w 3199660"/>
                          <a:gd name="connsiteY0" fmla="*/ 0 h 778973"/>
                          <a:gd name="connsiteX1" fmla="*/ 3199660 w 3199660"/>
                          <a:gd name="connsiteY1" fmla="*/ 5976 h 778973"/>
                          <a:gd name="connsiteX2" fmla="*/ 2499598 w 3199660"/>
                          <a:gd name="connsiteY2" fmla="*/ 700905 h 778973"/>
                          <a:gd name="connsiteX3" fmla="*/ 877737 w 3199660"/>
                          <a:gd name="connsiteY3" fmla="*/ 719367 h 778973"/>
                          <a:gd name="connsiteX4" fmla="*/ 0 w 3199660"/>
                          <a:gd name="connsiteY4" fmla="*/ 0 h 778973"/>
                          <a:gd name="connsiteX0" fmla="*/ 0 w 3037464"/>
                          <a:gd name="connsiteY0" fmla="*/ 0 h 772997"/>
                          <a:gd name="connsiteX1" fmla="*/ 3037464 w 3037464"/>
                          <a:gd name="connsiteY1" fmla="*/ 0 h 772997"/>
                          <a:gd name="connsiteX2" fmla="*/ 2337402 w 3037464"/>
                          <a:gd name="connsiteY2" fmla="*/ 694929 h 772997"/>
                          <a:gd name="connsiteX3" fmla="*/ 715541 w 3037464"/>
                          <a:gd name="connsiteY3" fmla="*/ 713391 h 772997"/>
                          <a:gd name="connsiteX4" fmla="*/ 0 w 3037464"/>
                          <a:gd name="connsiteY4" fmla="*/ 0 h 772997"/>
                          <a:gd name="connsiteX0" fmla="*/ 0 w 3037464"/>
                          <a:gd name="connsiteY0" fmla="*/ 0 h 764681"/>
                          <a:gd name="connsiteX1" fmla="*/ 3037464 w 3037464"/>
                          <a:gd name="connsiteY1" fmla="*/ 0 h 764681"/>
                          <a:gd name="connsiteX2" fmla="*/ 2337402 w 3037464"/>
                          <a:gd name="connsiteY2" fmla="*/ 694929 h 764681"/>
                          <a:gd name="connsiteX3" fmla="*/ 715541 w 3037464"/>
                          <a:gd name="connsiteY3" fmla="*/ 713391 h 764681"/>
                          <a:gd name="connsiteX4" fmla="*/ 0 w 3037464"/>
                          <a:gd name="connsiteY4" fmla="*/ 0 h 764681"/>
                          <a:gd name="connsiteX0" fmla="*/ 0 w 3037464"/>
                          <a:gd name="connsiteY0" fmla="*/ 0 h 750515"/>
                          <a:gd name="connsiteX1" fmla="*/ 3037464 w 3037464"/>
                          <a:gd name="connsiteY1" fmla="*/ 0 h 750515"/>
                          <a:gd name="connsiteX2" fmla="*/ 2337402 w 3037464"/>
                          <a:gd name="connsiteY2" fmla="*/ 694929 h 750515"/>
                          <a:gd name="connsiteX3" fmla="*/ 715541 w 3037464"/>
                          <a:gd name="connsiteY3" fmla="*/ 713391 h 750515"/>
                          <a:gd name="connsiteX4" fmla="*/ 0 w 3037464"/>
                          <a:gd name="connsiteY4" fmla="*/ 0 h 750515"/>
                          <a:gd name="connsiteX0" fmla="*/ 0 w 3037464"/>
                          <a:gd name="connsiteY0" fmla="*/ 9969 h 760484"/>
                          <a:gd name="connsiteX1" fmla="*/ 2938819 w 3037464"/>
                          <a:gd name="connsiteY1" fmla="*/ 0 h 760484"/>
                          <a:gd name="connsiteX2" fmla="*/ 3037464 w 3037464"/>
                          <a:gd name="connsiteY2" fmla="*/ 9969 h 760484"/>
                          <a:gd name="connsiteX3" fmla="*/ 2337402 w 3037464"/>
                          <a:gd name="connsiteY3" fmla="*/ 704898 h 760484"/>
                          <a:gd name="connsiteX4" fmla="*/ 715541 w 3037464"/>
                          <a:gd name="connsiteY4" fmla="*/ 723360 h 760484"/>
                          <a:gd name="connsiteX5" fmla="*/ 0 w 3037464"/>
                          <a:gd name="connsiteY5" fmla="*/ 9969 h 760484"/>
                          <a:gd name="connsiteX0" fmla="*/ 0 w 2938819"/>
                          <a:gd name="connsiteY0" fmla="*/ 9969 h 760484"/>
                          <a:gd name="connsiteX1" fmla="*/ 2938819 w 2938819"/>
                          <a:gd name="connsiteY1" fmla="*/ 0 h 760484"/>
                          <a:gd name="connsiteX2" fmla="*/ 2337402 w 2938819"/>
                          <a:gd name="connsiteY2" fmla="*/ 704898 h 760484"/>
                          <a:gd name="connsiteX3" fmla="*/ 715541 w 2938819"/>
                          <a:gd name="connsiteY3" fmla="*/ 723360 h 760484"/>
                          <a:gd name="connsiteX4" fmla="*/ 0 w 2938819"/>
                          <a:gd name="connsiteY4" fmla="*/ 9969 h 760484"/>
                          <a:gd name="connsiteX0" fmla="*/ 0 w 2956753"/>
                          <a:gd name="connsiteY0" fmla="*/ 9969 h 760484"/>
                          <a:gd name="connsiteX1" fmla="*/ 2956753 w 2956753"/>
                          <a:gd name="connsiteY1" fmla="*/ 0 h 760484"/>
                          <a:gd name="connsiteX2" fmla="*/ 2337402 w 2956753"/>
                          <a:gd name="connsiteY2" fmla="*/ 704898 h 760484"/>
                          <a:gd name="connsiteX3" fmla="*/ 715541 w 2956753"/>
                          <a:gd name="connsiteY3" fmla="*/ 723360 h 760484"/>
                          <a:gd name="connsiteX4" fmla="*/ 0 w 2956753"/>
                          <a:gd name="connsiteY4" fmla="*/ 9969 h 760484"/>
                          <a:gd name="connsiteX0" fmla="*/ 0 w 2971246"/>
                          <a:gd name="connsiteY0" fmla="*/ 12034 h 762549"/>
                          <a:gd name="connsiteX1" fmla="*/ 2971246 w 2971246"/>
                          <a:gd name="connsiteY1" fmla="*/ 0 h 762549"/>
                          <a:gd name="connsiteX2" fmla="*/ 2337402 w 2971246"/>
                          <a:gd name="connsiteY2" fmla="*/ 706963 h 762549"/>
                          <a:gd name="connsiteX3" fmla="*/ 715541 w 2971246"/>
                          <a:gd name="connsiteY3" fmla="*/ 725425 h 762549"/>
                          <a:gd name="connsiteX4" fmla="*/ 0 w 2971246"/>
                          <a:gd name="connsiteY4" fmla="*/ 12034 h 762549"/>
                          <a:gd name="connsiteX0" fmla="*/ 0 w 2971246"/>
                          <a:gd name="connsiteY0" fmla="*/ 12034 h 762549"/>
                          <a:gd name="connsiteX1" fmla="*/ 2971246 w 2971246"/>
                          <a:gd name="connsiteY1" fmla="*/ 0 h 762549"/>
                          <a:gd name="connsiteX2" fmla="*/ 2337402 w 2971246"/>
                          <a:gd name="connsiteY2" fmla="*/ 706963 h 762549"/>
                          <a:gd name="connsiteX3" fmla="*/ 686557 w 2971246"/>
                          <a:gd name="connsiteY3" fmla="*/ 725425 h 762549"/>
                          <a:gd name="connsiteX4" fmla="*/ 0 w 2971246"/>
                          <a:gd name="connsiteY4" fmla="*/ 12034 h 762549"/>
                          <a:gd name="connsiteX0" fmla="*/ 0 w 2971246"/>
                          <a:gd name="connsiteY0" fmla="*/ 12034 h 766024"/>
                          <a:gd name="connsiteX1" fmla="*/ 2971246 w 2971246"/>
                          <a:gd name="connsiteY1" fmla="*/ 0 h 766024"/>
                          <a:gd name="connsiteX2" fmla="*/ 2337402 w 2971246"/>
                          <a:gd name="connsiteY2" fmla="*/ 706963 h 766024"/>
                          <a:gd name="connsiteX3" fmla="*/ 579139 w 2971246"/>
                          <a:gd name="connsiteY3" fmla="*/ 732095 h 766024"/>
                          <a:gd name="connsiteX4" fmla="*/ 0 w 2971246"/>
                          <a:gd name="connsiteY4" fmla="*/ 12034 h 766024"/>
                          <a:gd name="connsiteX0" fmla="*/ 0 w 2971246"/>
                          <a:gd name="connsiteY0" fmla="*/ 12034 h 772684"/>
                          <a:gd name="connsiteX1" fmla="*/ 2971246 w 2971246"/>
                          <a:gd name="connsiteY1" fmla="*/ 0 h 772684"/>
                          <a:gd name="connsiteX2" fmla="*/ 2404539 w 2971246"/>
                          <a:gd name="connsiteY2" fmla="*/ 720304 h 772684"/>
                          <a:gd name="connsiteX3" fmla="*/ 579139 w 2971246"/>
                          <a:gd name="connsiteY3" fmla="*/ 732095 h 772684"/>
                          <a:gd name="connsiteX4" fmla="*/ 0 w 2971246"/>
                          <a:gd name="connsiteY4" fmla="*/ 12034 h 772684"/>
                          <a:gd name="connsiteX0" fmla="*/ 0 w 2971246"/>
                          <a:gd name="connsiteY0" fmla="*/ 12034 h 776408"/>
                          <a:gd name="connsiteX1" fmla="*/ 2971246 w 2971246"/>
                          <a:gd name="connsiteY1" fmla="*/ 0 h 776408"/>
                          <a:gd name="connsiteX2" fmla="*/ 2411252 w 2971246"/>
                          <a:gd name="connsiteY2" fmla="*/ 726975 h 776408"/>
                          <a:gd name="connsiteX3" fmla="*/ 579139 w 2971246"/>
                          <a:gd name="connsiteY3" fmla="*/ 732095 h 776408"/>
                          <a:gd name="connsiteX4" fmla="*/ 0 w 2971246"/>
                          <a:gd name="connsiteY4" fmla="*/ 12034 h 776408"/>
                          <a:gd name="connsiteX0" fmla="*/ 0 w 2971246"/>
                          <a:gd name="connsiteY0" fmla="*/ 12034 h 789647"/>
                          <a:gd name="connsiteX1" fmla="*/ 2971246 w 2971246"/>
                          <a:gd name="connsiteY1" fmla="*/ 0 h 789647"/>
                          <a:gd name="connsiteX2" fmla="*/ 2411252 w 2971246"/>
                          <a:gd name="connsiteY2" fmla="*/ 726975 h 789647"/>
                          <a:gd name="connsiteX3" fmla="*/ 579139 w 2971246"/>
                          <a:gd name="connsiteY3" fmla="*/ 732095 h 789647"/>
                          <a:gd name="connsiteX4" fmla="*/ 0 w 2971246"/>
                          <a:gd name="connsiteY4" fmla="*/ 12034 h 789647"/>
                          <a:gd name="connsiteX0" fmla="*/ 0 w 2971246"/>
                          <a:gd name="connsiteY0" fmla="*/ 12034 h 797242"/>
                          <a:gd name="connsiteX1" fmla="*/ 2971246 w 2971246"/>
                          <a:gd name="connsiteY1" fmla="*/ 0 h 797242"/>
                          <a:gd name="connsiteX2" fmla="*/ 2411252 w 2971246"/>
                          <a:gd name="connsiteY2" fmla="*/ 726975 h 797242"/>
                          <a:gd name="connsiteX3" fmla="*/ 579139 w 2971246"/>
                          <a:gd name="connsiteY3" fmla="*/ 732095 h 797242"/>
                          <a:gd name="connsiteX4" fmla="*/ 0 w 2971246"/>
                          <a:gd name="connsiteY4" fmla="*/ 12034 h 797242"/>
                          <a:gd name="connsiteX0" fmla="*/ 0 w 2971246"/>
                          <a:gd name="connsiteY0" fmla="*/ 12034 h 797242"/>
                          <a:gd name="connsiteX1" fmla="*/ 2971246 w 2971246"/>
                          <a:gd name="connsiteY1" fmla="*/ 0 h 797242"/>
                          <a:gd name="connsiteX2" fmla="*/ 2411252 w 2971246"/>
                          <a:gd name="connsiteY2" fmla="*/ 726975 h 797242"/>
                          <a:gd name="connsiteX3" fmla="*/ 550981 w 2971246"/>
                          <a:gd name="connsiteY3" fmla="*/ 732095 h 797242"/>
                          <a:gd name="connsiteX4" fmla="*/ 0 w 2971246"/>
                          <a:gd name="connsiteY4" fmla="*/ 12034 h 7972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71246" h="797242">
                            <a:moveTo>
                              <a:pt x="0" y="12034"/>
                            </a:moveTo>
                            <a:lnTo>
                              <a:pt x="2971246" y="0"/>
                            </a:lnTo>
                            <a:lnTo>
                              <a:pt x="2411252" y="726975"/>
                            </a:lnTo>
                            <a:cubicBezTo>
                              <a:pt x="1713947" y="838767"/>
                              <a:pt x="1110338" y="799238"/>
                              <a:pt x="550981" y="732095"/>
                            </a:cubicBezTo>
                            <a:lnTo>
                              <a:pt x="0" y="12034"/>
                            </a:lnTo>
                            <a:close/>
                          </a:path>
                        </a:pathLst>
                      </a:custGeom>
                      <a:solidFill>
                        <a:srgbClr val="43C07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b="1" dirty="0"/>
                      </a:p>
                    </p:txBody>
                  </p:sp>
                  <p:sp>
                    <p:nvSpPr>
                      <p:cNvPr id="107" name="TextBox 106">
                        <a:extLst>
                          <a:ext uri="{FF2B5EF4-FFF2-40B4-BE49-F238E27FC236}">
                            <a16:creationId xmlns:a16="http://schemas.microsoft.com/office/drawing/2014/main" id="{968B4F76-9D66-157F-9163-638D9889FA6E}"/>
                          </a:ext>
                        </a:extLst>
                      </p:cNvPr>
                      <p:cNvSpPr txBox="1"/>
                      <p:nvPr/>
                    </p:nvSpPr>
                    <p:spPr>
                      <a:xfrm>
                        <a:off x="1053485" y="5671670"/>
                        <a:ext cx="4255115" cy="371039"/>
                      </a:xfrm>
                      <a:prstGeom prst="rect">
                        <a:avLst/>
                      </a:prstGeom>
                      <a:noFill/>
                    </p:spPr>
                    <p:txBody>
                      <a:bodyPr wrap="square" rtlCol="0" anchor="ctr">
                        <a:spAutoFit/>
                      </a:bodyPr>
                      <a:lstStyle/>
                      <a:p>
                        <a:pPr algn="ctr"/>
                        <a:r>
                          <a:rPr lang="en-US" sz="1500" b="1" dirty="0">
                            <a:solidFill>
                              <a:schemeClr val="bg1"/>
                            </a:solidFill>
                            <a:latin typeface="Arial Narrow" panose="020B0606020202030204" pitchFamily="34" charset="0"/>
                          </a:rPr>
                          <a:t>Operations</a:t>
                        </a:r>
                      </a:p>
                    </p:txBody>
                  </p:sp>
                </p:grpSp>
                <p:sp>
                  <p:nvSpPr>
                    <p:cNvPr id="105" name="Oval 104">
                      <a:extLst>
                        <a:ext uri="{FF2B5EF4-FFF2-40B4-BE49-F238E27FC236}">
                          <a16:creationId xmlns:a16="http://schemas.microsoft.com/office/drawing/2014/main" id="{3FADCE38-CB65-FA80-37F9-E4136CBD19EC}"/>
                        </a:ext>
                      </a:extLst>
                    </p:cNvPr>
                    <p:cNvSpPr/>
                    <p:nvPr/>
                  </p:nvSpPr>
                  <p:spPr>
                    <a:xfrm flipH="1">
                      <a:off x="2635576" y="5344605"/>
                      <a:ext cx="1098803" cy="341412"/>
                    </a:xfrm>
                    <a:prstGeom prst="ellipse">
                      <a:avLst/>
                    </a:prstGeom>
                    <a:solidFill>
                      <a:srgbClr val="39A96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b="1" dirty="0"/>
                    </a:p>
                  </p:txBody>
                </p:sp>
              </p:grpSp>
              <p:grpSp>
                <p:nvGrpSpPr>
                  <p:cNvPr id="80" name="Group 79">
                    <a:extLst>
                      <a:ext uri="{FF2B5EF4-FFF2-40B4-BE49-F238E27FC236}">
                        <a16:creationId xmlns:a16="http://schemas.microsoft.com/office/drawing/2014/main" id="{BDC9A2CB-70C4-BDC6-E13E-BE1F1B75231E}"/>
                      </a:ext>
                    </a:extLst>
                  </p:cNvPr>
                  <p:cNvGrpSpPr/>
                  <p:nvPr/>
                </p:nvGrpSpPr>
                <p:grpSpPr>
                  <a:xfrm>
                    <a:off x="5196224" y="8709918"/>
                    <a:ext cx="680450" cy="370879"/>
                    <a:chOff x="2130698" y="4341595"/>
                    <a:chExt cx="2117259" cy="1154013"/>
                  </a:xfrm>
                </p:grpSpPr>
                <p:grpSp>
                  <p:nvGrpSpPr>
                    <p:cNvPr id="100" name="Group 99">
                      <a:extLst>
                        <a:ext uri="{FF2B5EF4-FFF2-40B4-BE49-F238E27FC236}">
                          <a16:creationId xmlns:a16="http://schemas.microsoft.com/office/drawing/2014/main" id="{5E7A1B23-4964-E183-1ED3-00608C1DAF72}"/>
                        </a:ext>
                      </a:extLst>
                    </p:cNvPr>
                    <p:cNvGrpSpPr/>
                    <p:nvPr/>
                  </p:nvGrpSpPr>
                  <p:grpSpPr>
                    <a:xfrm>
                      <a:off x="2130698" y="4605581"/>
                      <a:ext cx="2117259" cy="890027"/>
                      <a:chOff x="2130698" y="4605581"/>
                      <a:chExt cx="2117259" cy="890027"/>
                    </a:xfrm>
                  </p:grpSpPr>
                  <p:sp>
                    <p:nvSpPr>
                      <p:cNvPr id="102" name="Rectangle 79">
                        <a:extLst>
                          <a:ext uri="{FF2B5EF4-FFF2-40B4-BE49-F238E27FC236}">
                            <a16:creationId xmlns:a16="http://schemas.microsoft.com/office/drawing/2014/main" id="{220C9B31-CD57-FC5E-CC35-035ABA2C27FD}"/>
                          </a:ext>
                        </a:extLst>
                      </p:cNvPr>
                      <p:cNvSpPr/>
                      <p:nvPr/>
                    </p:nvSpPr>
                    <p:spPr>
                      <a:xfrm>
                        <a:off x="2293794" y="4605581"/>
                        <a:ext cx="1789756" cy="890027"/>
                      </a:xfrm>
                      <a:custGeom>
                        <a:avLst/>
                        <a:gdLst>
                          <a:gd name="connsiteX0" fmla="*/ 0 w 3361854"/>
                          <a:gd name="connsiteY0" fmla="*/ 0 h 1195058"/>
                          <a:gd name="connsiteX1" fmla="*/ 3361854 w 3361854"/>
                          <a:gd name="connsiteY1" fmla="*/ 0 h 1195058"/>
                          <a:gd name="connsiteX2" fmla="*/ 3361854 w 3361854"/>
                          <a:gd name="connsiteY2" fmla="*/ 1195058 h 1195058"/>
                          <a:gd name="connsiteX3" fmla="*/ 0 w 3361854"/>
                          <a:gd name="connsiteY3" fmla="*/ 1195058 h 1195058"/>
                          <a:gd name="connsiteX4" fmla="*/ 0 w 3361854"/>
                          <a:gd name="connsiteY4" fmla="*/ 0 h 1195058"/>
                          <a:gd name="connsiteX0" fmla="*/ 0 w 3361854"/>
                          <a:gd name="connsiteY0" fmla="*/ 0 h 1195058"/>
                          <a:gd name="connsiteX1" fmla="*/ 3361854 w 3361854"/>
                          <a:gd name="connsiteY1" fmla="*/ 0 h 1195058"/>
                          <a:gd name="connsiteX2" fmla="*/ 3361854 w 3361854"/>
                          <a:gd name="connsiteY2" fmla="*/ 1195058 h 1195058"/>
                          <a:gd name="connsiteX3" fmla="*/ 344031 w 3361854"/>
                          <a:gd name="connsiteY3" fmla="*/ 832919 h 1195058"/>
                          <a:gd name="connsiteX4" fmla="*/ 0 w 3361854"/>
                          <a:gd name="connsiteY4" fmla="*/ 0 h 1195058"/>
                          <a:gd name="connsiteX0" fmla="*/ 0 w 3361854"/>
                          <a:gd name="connsiteY0" fmla="*/ 0 h 832919"/>
                          <a:gd name="connsiteX1" fmla="*/ 3361854 w 3361854"/>
                          <a:gd name="connsiteY1" fmla="*/ 0 h 832919"/>
                          <a:gd name="connsiteX2" fmla="*/ 3035929 w 3361854"/>
                          <a:gd name="connsiteY2" fmla="*/ 778599 h 832919"/>
                          <a:gd name="connsiteX3" fmla="*/ 344031 w 3361854"/>
                          <a:gd name="connsiteY3" fmla="*/ 832919 h 832919"/>
                          <a:gd name="connsiteX4" fmla="*/ 0 w 3361854"/>
                          <a:gd name="connsiteY4" fmla="*/ 0 h 832919"/>
                          <a:gd name="connsiteX0" fmla="*/ 0 w 3361854"/>
                          <a:gd name="connsiteY0" fmla="*/ 0 h 870739"/>
                          <a:gd name="connsiteX1" fmla="*/ 3361854 w 3361854"/>
                          <a:gd name="connsiteY1" fmla="*/ 0 h 870739"/>
                          <a:gd name="connsiteX2" fmla="*/ 3035929 w 3361854"/>
                          <a:gd name="connsiteY2" fmla="*/ 778599 h 870739"/>
                          <a:gd name="connsiteX3" fmla="*/ 344031 w 3361854"/>
                          <a:gd name="connsiteY3" fmla="*/ 832919 h 870739"/>
                          <a:gd name="connsiteX4" fmla="*/ 0 w 3361854"/>
                          <a:gd name="connsiteY4" fmla="*/ 0 h 870739"/>
                          <a:gd name="connsiteX0" fmla="*/ 0 w 3361854"/>
                          <a:gd name="connsiteY0" fmla="*/ 0 h 897457"/>
                          <a:gd name="connsiteX1" fmla="*/ 3361854 w 3361854"/>
                          <a:gd name="connsiteY1" fmla="*/ 0 h 897457"/>
                          <a:gd name="connsiteX2" fmla="*/ 3035929 w 3361854"/>
                          <a:gd name="connsiteY2" fmla="*/ 778599 h 897457"/>
                          <a:gd name="connsiteX3" fmla="*/ 344031 w 3361854"/>
                          <a:gd name="connsiteY3" fmla="*/ 832919 h 897457"/>
                          <a:gd name="connsiteX4" fmla="*/ 0 w 3361854"/>
                          <a:gd name="connsiteY4" fmla="*/ 0 h 897457"/>
                          <a:gd name="connsiteX0" fmla="*/ 0 w 3361854"/>
                          <a:gd name="connsiteY0" fmla="*/ 0 h 922094"/>
                          <a:gd name="connsiteX1" fmla="*/ 3361854 w 3361854"/>
                          <a:gd name="connsiteY1" fmla="*/ 0 h 922094"/>
                          <a:gd name="connsiteX2" fmla="*/ 3035929 w 3361854"/>
                          <a:gd name="connsiteY2" fmla="*/ 778599 h 922094"/>
                          <a:gd name="connsiteX3" fmla="*/ 344031 w 3361854"/>
                          <a:gd name="connsiteY3" fmla="*/ 832919 h 922094"/>
                          <a:gd name="connsiteX4" fmla="*/ 0 w 3361854"/>
                          <a:gd name="connsiteY4" fmla="*/ 0 h 922094"/>
                          <a:gd name="connsiteX0" fmla="*/ 0 w 3361854"/>
                          <a:gd name="connsiteY0" fmla="*/ 0 h 948431"/>
                          <a:gd name="connsiteX1" fmla="*/ 3361854 w 3361854"/>
                          <a:gd name="connsiteY1" fmla="*/ 0 h 948431"/>
                          <a:gd name="connsiteX2" fmla="*/ 3035929 w 3361854"/>
                          <a:gd name="connsiteY2" fmla="*/ 778599 h 948431"/>
                          <a:gd name="connsiteX3" fmla="*/ 344031 w 3361854"/>
                          <a:gd name="connsiteY3" fmla="*/ 832919 h 948431"/>
                          <a:gd name="connsiteX4" fmla="*/ 0 w 3361854"/>
                          <a:gd name="connsiteY4" fmla="*/ 0 h 948431"/>
                          <a:gd name="connsiteX0" fmla="*/ 0 w 3361854"/>
                          <a:gd name="connsiteY0" fmla="*/ 0 h 962005"/>
                          <a:gd name="connsiteX1" fmla="*/ 3361854 w 3361854"/>
                          <a:gd name="connsiteY1" fmla="*/ 0 h 962005"/>
                          <a:gd name="connsiteX2" fmla="*/ 3035929 w 3361854"/>
                          <a:gd name="connsiteY2" fmla="*/ 778599 h 962005"/>
                          <a:gd name="connsiteX3" fmla="*/ 344031 w 3361854"/>
                          <a:gd name="connsiteY3" fmla="*/ 832919 h 962005"/>
                          <a:gd name="connsiteX4" fmla="*/ 0 w 3361854"/>
                          <a:gd name="connsiteY4" fmla="*/ 0 h 962005"/>
                          <a:gd name="connsiteX0" fmla="*/ 0 w 3361854"/>
                          <a:gd name="connsiteY0" fmla="*/ 0 h 962005"/>
                          <a:gd name="connsiteX1" fmla="*/ 3361854 w 3361854"/>
                          <a:gd name="connsiteY1" fmla="*/ 0 h 962005"/>
                          <a:gd name="connsiteX2" fmla="*/ 3035929 w 3361854"/>
                          <a:gd name="connsiteY2" fmla="*/ 778599 h 962005"/>
                          <a:gd name="connsiteX3" fmla="*/ 382470 w 3361854"/>
                          <a:gd name="connsiteY3" fmla="*/ 832919 h 962005"/>
                          <a:gd name="connsiteX4" fmla="*/ 0 w 3361854"/>
                          <a:gd name="connsiteY4" fmla="*/ 0 h 962005"/>
                          <a:gd name="connsiteX0" fmla="*/ 0 w 3361854"/>
                          <a:gd name="connsiteY0" fmla="*/ 0 h 962005"/>
                          <a:gd name="connsiteX1" fmla="*/ 3361854 w 3361854"/>
                          <a:gd name="connsiteY1" fmla="*/ 0 h 962005"/>
                          <a:gd name="connsiteX2" fmla="*/ 3005177 w 3361854"/>
                          <a:gd name="connsiteY2" fmla="*/ 778599 h 962005"/>
                          <a:gd name="connsiteX3" fmla="*/ 382470 w 3361854"/>
                          <a:gd name="connsiteY3" fmla="*/ 832919 h 962005"/>
                          <a:gd name="connsiteX4" fmla="*/ 0 w 3361854"/>
                          <a:gd name="connsiteY4" fmla="*/ 0 h 962005"/>
                          <a:gd name="connsiteX0" fmla="*/ 0 w 3361854"/>
                          <a:gd name="connsiteY0" fmla="*/ 0 h 924894"/>
                          <a:gd name="connsiteX1" fmla="*/ 3361854 w 3361854"/>
                          <a:gd name="connsiteY1" fmla="*/ 0 h 924894"/>
                          <a:gd name="connsiteX2" fmla="*/ 3005177 w 3361854"/>
                          <a:gd name="connsiteY2" fmla="*/ 778599 h 924894"/>
                          <a:gd name="connsiteX3" fmla="*/ 568093 w 3361854"/>
                          <a:gd name="connsiteY3" fmla="*/ 749249 h 924894"/>
                          <a:gd name="connsiteX4" fmla="*/ 0 w 3361854"/>
                          <a:gd name="connsiteY4" fmla="*/ 0 h 924894"/>
                          <a:gd name="connsiteX0" fmla="*/ 0 w 3361854"/>
                          <a:gd name="connsiteY0" fmla="*/ 0 h 900132"/>
                          <a:gd name="connsiteX1" fmla="*/ 3361854 w 3361854"/>
                          <a:gd name="connsiteY1" fmla="*/ 0 h 900132"/>
                          <a:gd name="connsiteX2" fmla="*/ 2809241 w 3361854"/>
                          <a:gd name="connsiteY2" fmla="*/ 736764 h 900132"/>
                          <a:gd name="connsiteX3" fmla="*/ 568093 w 3361854"/>
                          <a:gd name="connsiteY3" fmla="*/ 749249 h 900132"/>
                          <a:gd name="connsiteX4" fmla="*/ 0 w 3361854"/>
                          <a:gd name="connsiteY4" fmla="*/ 0 h 900132"/>
                          <a:gd name="connsiteX0" fmla="*/ 0 w 3361854"/>
                          <a:gd name="connsiteY0" fmla="*/ 0 h 876775"/>
                          <a:gd name="connsiteX1" fmla="*/ 3361854 w 3361854"/>
                          <a:gd name="connsiteY1" fmla="*/ 0 h 876775"/>
                          <a:gd name="connsiteX2" fmla="*/ 2809241 w 3361854"/>
                          <a:gd name="connsiteY2" fmla="*/ 736764 h 876775"/>
                          <a:gd name="connsiteX3" fmla="*/ 568093 w 3361854"/>
                          <a:gd name="connsiteY3" fmla="*/ 749249 h 876775"/>
                          <a:gd name="connsiteX4" fmla="*/ 0 w 3361854"/>
                          <a:gd name="connsiteY4" fmla="*/ 0 h 876775"/>
                          <a:gd name="connsiteX0" fmla="*/ 0 w 3361854"/>
                          <a:gd name="connsiteY0" fmla="*/ 0 h 844328"/>
                          <a:gd name="connsiteX1" fmla="*/ 3361854 w 3361854"/>
                          <a:gd name="connsiteY1" fmla="*/ 0 h 844328"/>
                          <a:gd name="connsiteX2" fmla="*/ 2809241 w 3361854"/>
                          <a:gd name="connsiteY2" fmla="*/ 736764 h 844328"/>
                          <a:gd name="connsiteX3" fmla="*/ 568093 w 3361854"/>
                          <a:gd name="connsiteY3" fmla="*/ 749249 h 844328"/>
                          <a:gd name="connsiteX4" fmla="*/ 0 w 3361854"/>
                          <a:gd name="connsiteY4" fmla="*/ 0 h 844328"/>
                          <a:gd name="connsiteX0" fmla="*/ 0 w 3361854"/>
                          <a:gd name="connsiteY0" fmla="*/ 0 h 812057"/>
                          <a:gd name="connsiteX1" fmla="*/ 3361854 w 3361854"/>
                          <a:gd name="connsiteY1" fmla="*/ 0 h 812057"/>
                          <a:gd name="connsiteX2" fmla="*/ 2809241 w 3361854"/>
                          <a:gd name="connsiteY2" fmla="*/ 736764 h 812057"/>
                          <a:gd name="connsiteX3" fmla="*/ 568093 w 3361854"/>
                          <a:gd name="connsiteY3" fmla="*/ 749249 h 812057"/>
                          <a:gd name="connsiteX4" fmla="*/ 0 w 3361854"/>
                          <a:gd name="connsiteY4" fmla="*/ 0 h 812057"/>
                          <a:gd name="connsiteX0" fmla="*/ 0 w 3361854"/>
                          <a:gd name="connsiteY0" fmla="*/ 0 h 812057"/>
                          <a:gd name="connsiteX1" fmla="*/ 3361854 w 3361854"/>
                          <a:gd name="connsiteY1" fmla="*/ 0 h 812057"/>
                          <a:gd name="connsiteX2" fmla="*/ 2809241 w 3361854"/>
                          <a:gd name="connsiteY2" fmla="*/ 736764 h 812057"/>
                          <a:gd name="connsiteX3" fmla="*/ 568093 w 3361854"/>
                          <a:gd name="connsiteY3" fmla="*/ 749249 h 812057"/>
                          <a:gd name="connsiteX4" fmla="*/ 0 w 3361854"/>
                          <a:gd name="connsiteY4" fmla="*/ 0 h 812057"/>
                          <a:gd name="connsiteX0" fmla="*/ 0 w 3361854"/>
                          <a:gd name="connsiteY0" fmla="*/ 0 h 800166"/>
                          <a:gd name="connsiteX1" fmla="*/ 3361854 w 3361854"/>
                          <a:gd name="connsiteY1" fmla="*/ 0 h 800166"/>
                          <a:gd name="connsiteX2" fmla="*/ 2809241 w 3361854"/>
                          <a:gd name="connsiteY2" fmla="*/ 736764 h 800166"/>
                          <a:gd name="connsiteX3" fmla="*/ 877737 w 3361854"/>
                          <a:gd name="connsiteY3" fmla="*/ 719367 h 800166"/>
                          <a:gd name="connsiteX4" fmla="*/ 0 w 3361854"/>
                          <a:gd name="connsiteY4" fmla="*/ 0 h 800166"/>
                          <a:gd name="connsiteX0" fmla="*/ 0 w 3361854"/>
                          <a:gd name="connsiteY0" fmla="*/ 0 h 778973"/>
                          <a:gd name="connsiteX1" fmla="*/ 3361854 w 3361854"/>
                          <a:gd name="connsiteY1" fmla="*/ 0 h 778973"/>
                          <a:gd name="connsiteX2" fmla="*/ 2499598 w 3361854"/>
                          <a:gd name="connsiteY2" fmla="*/ 700905 h 778973"/>
                          <a:gd name="connsiteX3" fmla="*/ 877737 w 3361854"/>
                          <a:gd name="connsiteY3" fmla="*/ 719367 h 778973"/>
                          <a:gd name="connsiteX4" fmla="*/ 0 w 3361854"/>
                          <a:gd name="connsiteY4" fmla="*/ 0 h 778973"/>
                          <a:gd name="connsiteX0" fmla="*/ 0 w 3361854"/>
                          <a:gd name="connsiteY0" fmla="*/ 0 h 778973"/>
                          <a:gd name="connsiteX1" fmla="*/ 3361854 w 3361854"/>
                          <a:gd name="connsiteY1" fmla="*/ 0 h 778973"/>
                          <a:gd name="connsiteX2" fmla="*/ 2499598 w 3361854"/>
                          <a:gd name="connsiteY2" fmla="*/ 700905 h 778973"/>
                          <a:gd name="connsiteX3" fmla="*/ 877737 w 3361854"/>
                          <a:gd name="connsiteY3" fmla="*/ 719367 h 778973"/>
                          <a:gd name="connsiteX4" fmla="*/ 0 w 3361854"/>
                          <a:gd name="connsiteY4" fmla="*/ 0 h 778973"/>
                          <a:gd name="connsiteX0" fmla="*/ 0 w 3199660"/>
                          <a:gd name="connsiteY0" fmla="*/ 0 h 778973"/>
                          <a:gd name="connsiteX1" fmla="*/ 3199660 w 3199660"/>
                          <a:gd name="connsiteY1" fmla="*/ 5976 h 778973"/>
                          <a:gd name="connsiteX2" fmla="*/ 2499598 w 3199660"/>
                          <a:gd name="connsiteY2" fmla="*/ 700905 h 778973"/>
                          <a:gd name="connsiteX3" fmla="*/ 877737 w 3199660"/>
                          <a:gd name="connsiteY3" fmla="*/ 719367 h 778973"/>
                          <a:gd name="connsiteX4" fmla="*/ 0 w 3199660"/>
                          <a:gd name="connsiteY4" fmla="*/ 0 h 778973"/>
                          <a:gd name="connsiteX0" fmla="*/ 0 w 3037464"/>
                          <a:gd name="connsiteY0" fmla="*/ 0 h 772997"/>
                          <a:gd name="connsiteX1" fmla="*/ 3037464 w 3037464"/>
                          <a:gd name="connsiteY1" fmla="*/ 0 h 772997"/>
                          <a:gd name="connsiteX2" fmla="*/ 2337402 w 3037464"/>
                          <a:gd name="connsiteY2" fmla="*/ 694929 h 772997"/>
                          <a:gd name="connsiteX3" fmla="*/ 715541 w 3037464"/>
                          <a:gd name="connsiteY3" fmla="*/ 713391 h 772997"/>
                          <a:gd name="connsiteX4" fmla="*/ 0 w 3037464"/>
                          <a:gd name="connsiteY4" fmla="*/ 0 h 772997"/>
                          <a:gd name="connsiteX0" fmla="*/ 0 w 3037464"/>
                          <a:gd name="connsiteY0" fmla="*/ 0 h 764681"/>
                          <a:gd name="connsiteX1" fmla="*/ 3037464 w 3037464"/>
                          <a:gd name="connsiteY1" fmla="*/ 0 h 764681"/>
                          <a:gd name="connsiteX2" fmla="*/ 2337402 w 3037464"/>
                          <a:gd name="connsiteY2" fmla="*/ 694929 h 764681"/>
                          <a:gd name="connsiteX3" fmla="*/ 715541 w 3037464"/>
                          <a:gd name="connsiteY3" fmla="*/ 713391 h 764681"/>
                          <a:gd name="connsiteX4" fmla="*/ 0 w 3037464"/>
                          <a:gd name="connsiteY4" fmla="*/ 0 h 764681"/>
                          <a:gd name="connsiteX0" fmla="*/ 0 w 3037464"/>
                          <a:gd name="connsiteY0" fmla="*/ 0 h 750515"/>
                          <a:gd name="connsiteX1" fmla="*/ 3037464 w 3037464"/>
                          <a:gd name="connsiteY1" fmla="*/ 0 h 750515"/>
                          <a:gd name="connsiteX2" fmla="*/ 2337402 w 3037464"/>
                          <a:gd name="connsiteY2" fmla="*/ 694929 h 750515"/>
                          <a:gd name="connsiteX3" fmla="*/ 715541 w 3037464"/>
                          <a:gd name="connsiteY3" fmla="*/ 713391 h 750515"/>
                          <a:gd name="connsiteX4" fmla="*/ 0 w 3037464"/>
                          <a:gd name="connsiteY4" fmla="*/ 0 h 750515"/>
                          <a:gd name="connsiteX0" fmla="*/ 0 w 3037464"/>
                          <a:gd name="connsiteY0" fmla="*/ 9969 h 760484"/>
                          <a:gd name="connsiteX1" fmla="*/ 2938819 w 3037464"/>
                          <a:gd name="connsiteY1" fmla="*/ 0 h 760484"/>
                          <a:gd name="connsiteX2" fmla="*/ 3037464 w 3037464"/>
                          <a:gd name="connsiteY2" fmla="*/ 9969 h 760484"/>
                          <a:gd name="connsiteX3" fmla="*/ 2337402 w 3037464"/>
                          <a:gd name="connsiteY3" fmla="*/ 704898 h 760484"/>
                          <a:gd name="connsiteX4" fmla="*/ 715541 w 3037464"/>
                          <a:gd name="connsiteY4" fmla="*/ 723360 h 760484"/>
                          <a:gd name="connsiteX5" fmla="*/ 0 w 3037464"/>
                          <a:gd name="connsiteY5" fmla="*/ 9969 h 760484"/>
                          <a:gd name="connsiteX0" fmla="*/ 0 w 2938819"/>
                          <a:gd name="connsiteY0" fmla="*/ 9969 h 760484"/>
                          <a:gd name="connsiteX1" fmla="*/ 2938819 w 2938819"/>
                          <a:gd name="connsiteY1" fmla="*/ 0 h 760484"/>
                          <a:gd name="connsiteX2" fmla="*/ 2337402 w 2938819"/>
                          <a:gd name="connsiteY2" fmla="*/ 704898 h 760484"/>
                          <a:gd name="connsiteX3" fmla="*/ 715541 w 2938819"/>
                          <a:gd name="connsiteY3" fmla="*/ 723360 h 760484"/>
                          <a:gd name="connsiteX4" fmla="*/ 0 w 2938819"/>
                          <a:gd name="connsiteY4" fmla="*/ 9969 h 760484"/>
                          <a:gd name="connsiteX0" fmla="*/ 0 w 2956753"/>
                          <a:gd name="connsiteY0" fmla="*/ 9969 h 760484"/>
                          <a:gd name="connsiteX1" fmla="*/ 2956753 w 2956753"/>
                          <a:gd name="connsiteY1" fmla="*/ 0 h 760484"/>
                          <a:gd name="connsiteX2" fmla="*/ 2337402 w 2956753"/>
                          <a:gd name="connsiteY2" fmla="*/ 704898 h 760484"/>
                          <a:gd name="connsiteX3" fmla="*/ 715541 w 2956753"/>
                          <a:gd name="connsiteY3" fmla="*/ 723360 h 760484"/>
                          <a:gd name="connsiteX4" fmla="*/ 0 w 2956753"/>
                          <a:gd name="connsiteY4" fmla="*/ 9969 h 760484"/>
                          <a:gd name="connsiteX0" fmla="*/ 0 w 2971246"/>
                          <a:gd name="connsiteY0" fmla="*/ 12034 h 762549"/>
                          <a:gd name="connsiteX1" fmla="*/ 2971246 w 2971246"/>
                          <a:gd name="connsiteY1" fmla="*/ 0 h 762549"/>
                          <a:gd name="connsiteX2" fmla="*/ 2337402 w 2971246"/>
                          <a:gd name="connsiteY2" fmla="*/ 706963 h 762549"/>
                          <a:gd name="connsiteX3" fmla="*/ 715541 w 2971246"/>
                          <a:gd name="connsiteY3" fmla="*/ 725425 h 762549"/>
                          <a:gd name="connsiteX4" fmla="*/ 0 w 2971246"/>
                          <a:gd name="connsiteY4" fmla="*/ 12034 h 762549"/>
                          <a:gd name="connsiteX0" fmla="*/ 0 w 2971246"/>
                          <a:gd name="connsiteY0" fmla="*/ 12034 h 762549"/>
                          <a:gd name="connsiteX1" fmla="*/ 2971246 w 2971246"/>
                          <a:gd name="connsiteY1" fmla="*/ 0 h 762549"/>
                          <a:gd name="connsiteX2" fmla="*/ 2337402 w 2971246"/>
                          <a:gd name="connsiteY2" fmla="*/ 706963 h 762549"/>
                          <a:gd name="connsiteX3" fmla="*/ 686557 w 2971246"/>
                          <a:gd name="connsiteY3" fmla="*/ 725425 h 762549"/>
                          <a:gd name="connsiteX4" fmla="*/ 0 w 2971246"/>
                          <a:gd name="connsiteY4" fmla="*/ 12034 h 762549"/>
                          <a:gd name="connsiteX0" fmla="*/ 0 w 2971246"/>
                          <a:gd name="connsiteY0" fmla="*/ 12034 h 766024"/>
                          <a:gd name="connsiteX1" fmla="*/ 2971246 w 2971246"/>
                          <a:gd name="connsiteY1" fmla="*/ 0 h 766024"/>
                          <a:gd name="connsiteX2" fmla="*/ 2337402 w 2971246"/>
                          <a:gd name="connsiteY2" fmla="*/ 706963 h 766024"/>
                          <a:gd name="connsiteX3" fmla="*/ 579139 w 2971246"/>
                          <a:gd name="connsiteY3" fmla="*/ 732095 h 766024"/>
                          <a:gd name="connsiteX4" fmla="*/ 0 w 2971246"/>
                          <a:gd name="connsiteY4" fmla="*/ 12034 h 766024"/>
                          <a:gd name="connsiteX0" fmla="*/ 0 w 2971246"/>
                          <a:gd name="connsiteY0" fmla="*/ 12034 h 772684"/>
                          <a:gd name="connsiteX1" fmla="*/ 2971246 w 2971246"/>
                          <a:gd name="connsiteY1" fmla="*/ 0 h 772684"/>
                          <a:gd name="connsiteX2" fmla="*/ 2404539 w 2971246"/>
                          <a:gd name="connsiteY2" fmla="*/ 720304 h 772684"/>
                          <a:gd name="connsiteX3" fmla="*/ 579139 w 2971246"/>
                          <a:gd name="connsiteY3" fmla="*/ 732095 h 772684"/>
                          <a:gd name="connsiteX4" fmla="*/ 0 w 2971246"/>
                          <a:gd name="connsiteY4" fmla="*/ 12034 h 772684"/>
                          <a:gd name="connsiteX0" fmla="*/ 0 w 2971246"/>
                          <a:gd name="connsiteY0" fmla="*/ 12034 h 776408"/>
                          <a:gd name="connsiteX1" fmla="*/ 2971246 w 2971246"/>
                          <a:gd name="connsiteY1" fmla="*/ 0 h 776408"/>
                          <a:gd name="connsiteX2" fmla="*/ 2411252 w 2971246"/>
                          <a:gd name="connsiteY2" fmla="*/ 726975 h 776408"/>
                          <a:gd name="connsiteX3" fmla="*/ 579139 w 2971246"/>
                          <a:gd name="connsiteY3" fmla="*/ 732095 h 776408"/>
                          <a:gd name="connsiteX4" fmla="*/ 0 w 2971246"/>
                          <a:gd name="connsiteY4" fmla="*/ 12034 h 776408"/>
                          <a:gd name="connsiteX0" fmla="*/ 0 w 2971246"/>
                          <a:gd name="connsiteY0" fmla="*/ 12034 h 778738"/>
                          <a:gd name="connsiteX1" fmla="*/ 2971246 w 2971246"/>
                          <a:gd name="connsiteY1" fmla="*/ 0 h 778738"/>
                          <a:gd name="connsiteX2" fmla="*/ 2411252 w 2971246"/>
                          <a:gd name="connsiteY2" fmla="*/ 726975 h 778738"/>
                          <a:gd name="connsiteX3" fmla="*/ 519766 w 2971246"/>
                          <a:gd name="connsiteY3" fmla="*/ 737416 h 778738"/>
                          <a:gd name="connsiteX4" fmla="*/ 0 w 2971246"/>
                          <a:gd name="connsiteY4" fmla="*/ 12034 h 778738"/>
                          <a:gd name="connsiteX0" fmla="*/ 0 w 2971246"/>
                          <a:gd name="connsiteY0" fmla="*/ 12034 h 775910"/>
                          <a:gd name="connsiteX1" fmla="*/ 2971246 w 2971246"/>
                          <a:gd name="connsiteY1" fmla="*/ 0 h 775910"/>
                          <a:gd name="connsiteX2" fmla="*/ 2421148 w 2971246"/>
                          <a:gd name="connsiteY2" fmla="*/ 721654 h 775910"/>
                          <a:gd name="connsiteX3" fmla="*/ 519766 w 2971246"/>
                          <a:gd name="connsiteY3" fmla="*/ 737416 h 775910"/>
                          <a:gd name="connsiteX4" fmla="*/ 0 w 2971246"/>
                          <a:gd name="connsiteY4" fmla="*/ 12034 h 775910"/>
                          <a:gd name="connsiteX0" fmla="*/ 0 w 2971246"/>
                          <a:gd name="connsiteY0" fmla="*/ 12034 h 786477"/>
                          <a:gd name="connsiteX1" fmla="*/ 2971246 w 2971246"/>
                          <a:gd name="connsiteY1" fmla="*/ 0 h 786477"/>
                          <a:gd name="connsiteX2" fmla="*/ 2421148 w 2971246"/>
                          <a:gd name="connsiteY2" fmla="*/ 721654 h 786477"/>
                          <a:gd name="connsiteX3" fmla="*/ 519766 w 2971246"/>
                          <a:gd name="connsiteY3" fmla="*/ 737416 h 786477"/>
                          <a:gd name="connsiteX4" fmla="*/ 0 w 2971246"/>
                          <a:gd name="connsiteY4" fmla="*/ 12034 h 786477"/>
                          <a:gd name="connsiteX0" fmla="*/ 0 w 2971246"/>
                          <a:gd name="connsiteY0" fmla="*/ 12034 h 791994"/>
                          <a:gd name="connsiteX1" fmla="*/ 2971246 w 2971246"/>
                          <a:gd name="connsiteY1" fmla="*/ 0 h 791994"/>
                          <a:gd name="connsiteX2" fmla="*/ 2421148 w 2971246"/>
                          <a:gd name="connsiteY2" fmla="*/ 721654 h 791994"/>
                          <a:gd name="connsiteX3" fmla="*/ 519766 w 2971246"/>
                          <a:gd name="connsiteY3" fmla="*/ 737416 h 791994"/>
                          <a:gd name="connsiteX4" fmla="*/ 0 w 2971246"/>
                          <a:gd name="connsiteY4" fmla="*/ 12034 h 791994"/>
                          <a:gd name="connsiteX0" fmla="*/ 0 w 2971246"/>
                          <a:gd name="connsiteY0" fmla="*/ 12034 h 794523"/>
                          <a:gd name="connsiteX1" fmla="*/ 2971246 w 2971246"/>
                          <a:gd name="connsiteY1" fmla="*/ 0 h 794523"/>
                          <a:gd name="connsiteX2" fmla="*/ 2464274 w 2971246"/>
                          <a:gd name="connsiteY2" fmla="*/ 726292 h 794523"/>
                          <a:gd name="connsiteX3" fmla="*/ 519766 w 2971246"/>
                          <a:gd name="connsiteY3" fmla="*/ 737416 h 794523"/>
                          <a:gd name="connsiteX4" fmla="*/ 0 w 2971246"/>
                          <a:gd name="connsiteY4" fmla="*/ 12034 h 7945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71246" h="794523">
                            <a:moveTo>
                              <a:pt x="0" y="12034"/>
                            </a:moveTo>
                            <a:lnTo>
                              <a:pt x="2971246" y="0"/>
                            </a:lnTo>
                            <a:cubicBezTo>
                              <a:pt x="2787880" y="240551"/>
                              <a:pt x="2647640" y="485741"/>
                              <a:pt x="2464274" y="726292"/>
                            </a:cubicBezTo>
                            <a:cubicBezTo>
                              <a:pt x="1699739" y="833078"/>
                              <a:pt x="1078106" y="796814"/>
                              <a:pt x="519766" y="737416"/>
                            </a:cubicBezTo>
                            <a:lnTo>
                              <a:pt x="0" y="12034"/>
                            </a:lnTo>
                            <a:close/>
                          </a:path>
                        </a:pathLst>
                      </a:custGeom>
                      <a:solidFill>
                        <a:srgbClr val="3FB88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b="1" dirty="0"/>
                      </a:p>
                    </p:txBody>
                  </p:sp>
                  <p:sp>
                    <p:nvSpPr>
                      <p:cNvPr id="103" name="TextBox 102">
                        <a:extLst>
                          <a:ext uri="{FF2B5EF4-FFF2-40B4-BE49-F238E27FC236}">
                            <a16:creationId xmlns:a16="http://schemas.microsoft.com/office/drawing/2014/main" id="{460332AF-BF21-6CA9-C223-99D837494F6B}"/>
                          </a:ext>
                        </a:extLst>
                      </p:cNvPr>
                      <p:cNvSpPr txBox="1"/>
                      <p:nvPr/>
                    </p:nvSpPr>
                    <p:spPr>
                      <a:xfrm>
                        <a:off x="2130698" y="4922451"/>
                        <a:ext cx="2117259" cy="388709"/>
                      </a:xfrm>
                      <a:prstGeom prst="rect">
                        <a:avLst/>
                      </a:prstGeom>
                      <a:noFill/>
                    </p:spPr>
                    <p:txBody>
                      <a:bodyPr wrap="square" rtlCol="0" anchor="ctr">
                        <a:spAutoFit/>
                      </a:bodyPr>
                      <a:lstStyle/>
                      <a:p>
                        <a:pPr algn="ctr"/>
                        <a:r>
                          <a:rPr lang="en-US" sz="1600" b="1" dirty="0">
                            <a:solidFill>
                              <a:schemeClr val="bg1"/>
                            </a:solidFill>
                            <a:latin typeface="Arial Narrow" panose="020B0606020202030204" pitchFamily="34" charset="0"/>
                          </a:rPr>
                          <a:t>Medical Director</a:t>
                        </a:r>
                      </a:p>
                    </p:txBody>
                  </p:sp>
                </p:grpSp>
                <p:sp>
                  <p:nvSpPr>
                    <p:cNvPr id="101" name="Oval 100">
                      <a:extLst>
                        <a:ext uri="{FF2B5EF4-FFF2-40B4-BE49-F238E27FC236}">
                          <a16:creationId xmlns:a16="http://schemas.microsoft.com/office/drawing/2014/main" id="{A01E3D4B-2F9E-7310-22AB-E076BD2ADEFA}"/>
                        </a:ext>
                      </a:extLst>
                    </p:cNvPr>
                    <p:cNvSpPr/>
                    <p:nvPr/>
                  </p:nvSpPr>
                  <p:spPr>
                    <a:xfrm>
                      <a:off x="2286101" y="4341595"/>
                      <a:ext cx="1798424" cy="507083"/>
                    </a:xfrm>
                    <a:prstGeom prst="ellipse">
                      <a:avLst/>
                    </a:prstGeom>
                    <a:solidFill>
                      <a:srgbClr val="369C7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b="1"/>
                    </a:p>
                  </p:txBody>
                </p:sp>
              </p:grpSp>
              <p:grpSp>
                <p:nvGrpSpPr>
                  <p:cNvPr id="81" name="Group 80">
                    <a:extLst>
                      <a:ext uri="{FF2B5EF4-FFF2-40B4-BE49-F238E27FC236}">
                        <a16:creationId xmlns:a16="http://schemas.microsoft.com/office/drawing/2014/main" id="{45149237-C2F7-213D-34F3-DF563608F246}"/>
                      </a:ext>
                    </a:extLst>
                  </p:cNvPr>
                  <p:cNvGrpSpPr/>
                  <p:nvPr/>
                </p:nvGrpSpPr>
                <p:grpSpPr>
                  <a:xfrm>
                    <a:off x="4850029" y="8368362"/>
                    <a:ext cx="1367519" cy="425286"/>
                    <a:chOff x="1053489" y="3293216"/>
                    <a:chExt cx="4255115" cy="1323300"/>
                  </a:xfrm>
                </p:grpSpPr>
                <p:grpSp>
                  <p:nvGrpSpPr>
                    <p:cNvPr id="96" name="Group 95">
                      <a:extLst>
                        <a:ext uri="{FF2B5EF4-FFF2-40B4-BE49-F238E27FC236}">
                          <a16:creationId xmlns:a16="http://schemas.microsoft.com/office/drawing/2014/main" id="{5195A054-EF76-9185-44E2-CD896F781E9D}"/>
                        </a:ext>
                      </a:extLst>
                    </p:cNvPr>
                    <p:cNvGrpSpPr/>
                    <p:nvPr/>
                  </p:nvGrpSpPr>
                  <p:grpSpPr>
                    <a:xfrm>
                      <a:off x="1053489" y="3568510"/>
                      <a:ext cx="4255115" cy="1048006"/>
                      <a:chOff x="1053489" y="3568510"/>
                      <a:chExt cx="4255115" cy="1048006"/>
                    </a:xfrm>
                  </p:grpSpPr>
                  <p:sp>
                    <p:nvSpPr>
                      <p:cNvPr id="98" name="Rectangle 79">
                        <a:extLst>
                          <a:ext uri="{FF2B5EF4-FFF2-40B4-BE49-F238E27FC236}">
                            <a16:creationId xmlns:a16="http://schemas.microsoft.com/office/drawing/2014/main" id="{8D34F73B-3BF3-0099-6ACF-E50C742A1BD3}"/>
                          </a:ext>
                        </a:extLst>
                      </p:cNvPr>
                      <p:cNvSpPr/>
                      <p:nvPr/>
                    </p:nvSpPr>
                    <p:spPr>
                      <a:xfrm>
                        <a:off x="1900785" y="3568510"/>
                        <a:ext cx="2562844" cy="1048006"/>
                      </a:xfrm>
                      <a:custGeom>
                        <a:avLst/>
                        <a:gdLst>
                          <a:gd name="connsiteX0" fmla="*/ 0 w 3361854"/>
                          <a:gd name="connsiteY0" fmla="*/ 0 h 1195058"/>
                          <a:gd name="connsiteX1" fmla="*/ 3361854 w 3361854"/>
                          <a:gd name="connsiteY1" fmla="*/ 0 h 1195058"/>
                          <a:gd name="connsiteX2" fmla="*/ 3361854 w 3361854"/>
                          <a:gd name="connsiteY2" fmla="*/ 1195058 h 1195058"/>
                          <a:gd name="connsiteX3" fmla="*/ 0 w 3361854"/>
                          <a:gd name="connsiteY3" fmla="*/ 1195058 h 1195058"/>
                          <a:gd name="connsiteX4" fmla="*/ 0 w 3361854"/>
                          <a:gd name="connsiteY4" fmla="*/ 0 h 1195058"/>
                          <a:gd name="connsiteX0" fmla="*/ 0 w 3361854"/>
                          <a:gd name="connsiteY0" fmla="*/ 0 h 1195058"/>
                          <a:gd name="connsiteX1" fmla="*/ 3361854 w 3361854"/>
                          <a:gd name="connsiteY1" fmla="*/ 0 h 1195058"/>
                          <a:gd name="connsiteX2" fmla="*/ 3361854 w 3361854"/>
                          <a:gd name="connsiteY2" fmla="*/ 1195058 h 1195058"/>
                          <a:gd name="connsiteX3" fmla="*/ 344031 w 3361854"/>
                          <a:gd name="connsiteY3" fmla="*/ 832919 h 1195058"/>
                          <a:gd name="connsiteX4" fmla="*/ 0 w 3361854"/>
                          <a:gd name="connsiteY4" fmla="*/ 0 h 1195058"/>
                          <a:gd name="connsiteX0" fmla="*/ 0 w 3361854"/>
                          <a:gd name="connsiteY0" fmla="*/ 0 h 832919"/>
                          <a:gd name="connsiteX1" fmla="*/ 3361854 w 3361854"/>
                          <a:gd name="connsiteY1" fmla="*/ 0 h 832919"/>
                          <a:gd name="connsiteX2" fmla="*/ 3035929 w 3361854"/>
                          <a:gd name="connsiteY2" fmla="*/ 778599 h 832919"/>
                          <a:gd name="connsiteX3" fmla="*/ 344031 w 3361854"/>
                          <a:gd name="connsiteY3" fmla="*/ 832919 h 832919"/>
                          <a:gd name="connsiteX4" fmla="*/ 0 w 3361854"/>
                          <a:gd name="connsiteY4" fmla="*/ 0 h 832919"/>
                          <a:gd name="connsiteX0" fmla="*/ 0 w 3361854"/>
                          <a:gd name="connsiteY0" fmla="*/ 0 h 870739"/>
                          <a:gd name="connsiteX1" fmla="*/ 3361854 w 3361854"/>
                          <a:gd name="connsiteY1" fmla="*/ 0 h 870739"/>
                          <a:gd name="connsiteX2" fmla="*/ 3035929 w 3361854"/>
                          <a:gd name="connsiteY2" fmla="*/ 778599 h 870739"/>
                          <a:gd name="connsiteX3" fmla="*/ 344031 w 3361854"/>
                          <a:gd name="connsiteY3" fmla="*/ 832919 h 870739"/>
                          <a:gd name="connsiteX4" fmla="*/ 0 w 3361854"/>
                          <a:gd name="connsiteY4" fmla="*/ 0 h 870739"/>
                          <a:gd name="connsiteX0" fmla="*/ 0 w 3361854"/>
                          <a:gd name="connsiteY0" fmla="*/ 0 h 897457"/>
                          <a:gd name="connsiteX1" fmla="*/ 3361854 w 3361854"/>
                          <a:gd name="connsiteY1" fmla="*/ 0 h 897457"/>
                          <a:gd name="connsiteX2" fmla="*/ 3035929 w 3361854"/>
                          <a:gd name="connsiteY2" fmla="*/ 778599 h 897457"/>
                          <a:gd name="connsiteX3" fmla="*/ 344031 w 3361854"/>
                          <a:gd name="connsiteY3" fmla="*/ 832919 h 897457"/>
                          <a:gd name="connsiteX4" fmla="*/ 0 w 3361854"/>
                          <a:gd name="connsiteY4" fmla="*/ 0 h 897457"/>
                          <a:gd name="connsiteX0" fmla="*/ 0 w 3361854"/>
                          <a:gd name="connsiteY0" fmla="*/ 0 h 922094"/>
                          <a:gd name="connsiteX1" fmla="*/ 3361854 w 3361854"/>
                          <a:gd name="connsiteY1" fmla="*/ 0 h 922094"/>
                          <a:gd name="connsiteX2" fmla="*/ 3035929 w 3361854"/>
                          <a:gd name="connsiteY2" fmla="*/ 778599 h 922094"/>
                          <a:gd name="connsiteX3" fmla="*/ 344031 w 3361854"/>
                          <a:gd name="connsiteY3" fmla="*/ 832919 h 922094"/>
                          <a:gd name="connsiteX4" fmla="*/ 0 w 3361854"/>
                          <a:gd name="connsiteY4" fmla="*/ 0 h 922094"/>
                          <a:gd name="connsiteX0" fmla="*/ 0 w 3361854"/>
                          <a:gd name="connsiteY0" fmla="*/ 0 h 948431"/>
                          <a:gd name="connsiteX1" fmla="*/ 3361854 w 3361854"/>
                          <a:gd name="connsiteY1" fmla="*/ 0 h 948431"/>
                          <a:gd name="connsiteX2" fmla="*/ 3035929 w 3361854"/>
                          <a:gd name="connsiteY2" fmla="*/ 778599 h 948431"/>
                          <a:gd name="connsiteX3" fmla="*/ 344031 w 3361854"/>
                          <a:gd name="connsiteY3" fmla="*/ 832919 h 948431"/>
                          <a:gd name="connsiteX4" fmla="*/ 0 w 3361854"/>
                          <a:gd name="connsiteY4" fmla="*/ 0 h 948431"/>
                          <a:gd name="connsiteX0" fmla="*/ 0 w 3361854"/>
                          <a:gd name="connsiteY0" fmla="*/ 0 h 962005"/>
                          <a:gd name="connsiteX1" fmla="*/ 3361854 w 3361854"/>
                          <a:gd name="connsiteY1" fmla="*/ 0 h 962005"/>
                          <a:gd name="connsiteX2" fmla="*/ 3035929 w 3361854"/>
                          <a:gd name="connsiteY2" fmla="*/ 778599 h 962005"/>
                          <a:gd name="connsiteX3" fmla="*/ 344031 w 3361854"/>
                          <a:gd name="connsiteY3" fmla="*/ 832919 h 962005"/>
                          <a:gd name="connsiteX4" fmla="*/ 0 w 3361854"/>
                          <a:gd name="connsiteY4" fmla="*/ 0 h 962005"/>
                          <a:gd name="connsiteX0" fmla="*/ 0 w 3361854"/>
                          <a:gd name="connsiteY0" fmla="*/ 0 h 962005"/>
                          <a:gd name="connsiteX1" fmla="*/ 3361854 w 3361854"/>
                          <a:gd name="connsiteY1" fmla="*/ 0 h 962005"/>
                          <a:gd name="connsiteX2" fmla="*/ 3035929 w 3361854"/>
                          <a:gd name="connsiteY2" fmla="*/ 778599 h 962005"/>
                          <a:gd name="connsiteX3" fmla="*/ 382470 w 3361854"/>
                          <a:gd name="connsiteY3" fmla="*/ 832919 h 962005"/>
                          <a:gd name="connsiteX4" fmla="*/ 0 w 3361854"/>
                          <a:gd name="connsiteY4" fmla="*/ 0 h 962005"/>
                          <a:gd name="connsiteX0" fmla="*/ 0 w 3361854"/>
                          <a:gd name="connsiteY0" fmla="*/ 0 h 962005"/>
                          <a:gd name="connsiteX1" fmla="*/ 3361854 w 3361854"/>
                          <a:gd name="connsiteY1" fmla="*/ 0 h 962005"/>
                          <a:gd name="connsiteX2" fmla="*/ 3005177 w 3361854"/>
                          <a:gd name="connsiteY2" fmla="*/ 778599 h 962005"/>
                          <a:gd name="connsiteX3" fmla="*/ 382470 w 3361854"/>
                          <a:gd name="connsiteY3" fmla="*/ 832919 h 962005"/>
                          <a:gd name="connsiteX4" fmla="*/ 0 w 3361854"/>
                          <a:gd name="connsiteY4" fmla="*/ 0 h 962005"/>
                          <a:gd name="connsiteX0" fmla="*/ 0 w 3361854"/>
                          <a:gd name="connsiteY0" fmla="*/ 0 h 924894"/>
                          <a:gd name="connsiteX1" fmla="*/ 3361854 w 3361854"/>
                          <a:gd name="connsiteY1" fmla="*/ 0 h 924894"/>
                          <a:gd name="connsiteX2" fmla="*/ 3005177 w 3361854"/>
                          <a:gd name="connsiteY2" fmla="*/ 778599 h 924894"/>
                          <a:gd name="connsiteX3" fmla="*/ 568093 w 3361854"/>
                          <a:gd name="connsiteY3" fmla="*/ 749249 h 924894"/>
                          <a:gd name="connsiteX4" fmla="*/ 0 w 3361854"/>
                          <a:gd name="connsiteY4" fmla="*/ 0 h 924894"/>
                          <a:gd name="connsiteX0" fmla="*/ 0 w 3361854"/>
                          <a:gd name="connsiteY0" fmla="*/ 0 h 900132"/>
                          <a:gd name="connsiteX1" fmla="*/ 3361854 w 3361854"/>
                          <a:gd name="connsiteY1" fmla="*/ 0 h 900132"/>
                          <a:gd name="connsiteX2" fmla="*/ 2809241 w 3361854"/>
                          <a:gd name="connsiteY2" fmla="*/ 736764 h 900132"/>
                          <a:gd name="connsiteX3" fmla="*/ 568093 w 3361854"/>
                          <a:gd name="connsiteY3" fmla="*/ 749249 h 900132"/>
                          <a:gd name="connsiteX4" fmla="*/ 0 w 3361854"/>
                          <a:gd name="connsiteY4" fmla="*/ 0 h 900132"/>
                          <a:gd name="connsiteX0" fmla="*/ 0 w 3361854"/>
                          <a:gd name="connsiteY0" fmla="*/ 0 h 876775"/>
                          <a:gd name="connsiteX1" fmla="*/ 3361854 w 3361854"/>
                          <a:gd name="connsiteY1" fmla="*/ 0 h 876775"/>
                          <a:gd name="connsiteX2" fmla="*/ 2809241 w 3361854"/>
                          <a:gd name="connsiteY2" fmla="*/ 736764 h 876775"/>
                          <a:gd name="connsiteX3" fmla="*/ 568093 w 3361854"/>
                          <a:gd name="connsiteY3" fmla="*/ 749249 h 876775"/>
                          <a:gd name="connsiteX4" fmla="*/ 0 w 3361854"/>
                          <a:gd name="connsiteY4" fmla="*/ 0 h 876775"/>
                          <a:gd name="connsiteX0" fmla="*/ 0 w 3361854"/>
                          <a:gd name="connsiteY0" fmla="*/ 0 h 844328"/>
                          <a:gd name="connsiteX1" fmla="*/ 3361854 w 3361854"/>
                          <a:gd name="connsiteY1" fmla="*/ 0 h 844328"/>
                          <a:gd name="connsiteX2" fmla="*/ 2809241 w 3361854"/>
                          <a:gd name="connsiteY2" fmla="*/ 736764 h 844328"/>
                          <a:gd name="connsiteX3" fmla="*/ 568093 w 3361854"/>
                          <a:gd name="connsiteY3" fmla="*/ 749249 h 844328"/>
                          <a:gd name="connsiteX4" fmla="*/ 0 w 3361854"/>
                          <a:gd name="connsiteY4" fmla="*/ 0 h 844328"/>
                          <a:gd name="connsiteX0" fmla="*/ 0 w 3361854"/>
                          <a:gd name="connsiteY0" fmla="*/ 0 h 812057"/>
                          <a:gd name="connsiteX1" fmla="*/ 3361854 w 3361854"/>
                          <a:gd name="connsiteY1" fmla="*/ 0 h 812057"/>
                          <a:gd name="connsiteX2" fmla="*/ 2809241 w 3361854"/>
                          <a:gd name="connsiteY2" fmla="*/ 736764 h 812057"/>
                          <a:gd name="connsiteX3" fmla="*/ 568093 w 3361854"/>
                          <a:gd name="connsiteY3" fmla="*/ 749249 h 812057"/>
                          <a:gd name="connsiteX4" fmla="*/ 0 w 3361854"/>
                          <a:gd name="connsiteY4" fmla="*/ 0 h 812057"/>
                          <a:gd name="connsiteX0" fmla="*/ 0 w 3361854"/>
                          <a:gd name="connsiteY0" fmla="*/ 0 h 812057"/>
                          <a:gd name="connsiteX1" fmla="*/ 3361854 w 3361854"/>
                          <a:gd name="connsiteY1" fmla="*/ 0 h 812057"/>
                          <a:gd name="connsiteX2" fmla="*/ 2809241 w 3361854"/>
                          <a:gd name="connsiteY2" fmla="*/ 736764 h 812057"/>
                          <a:gd name="connsiteX3" fmla="*/ 568093 w 3361854"/>
                          <a:gd name="connsiteY3" fmla="*/ 749249 h 812057"/>
                          <a:gd name="connsiteX4" fmla="*/ 0 w 3361854"/>
                          <a:gd name="connsiteY4" fmla="*/ 0 h 812057"/>
                          <a:gd name="connsiteX0" fmla="*/ 0 w 3361854"/>
                          <a:gd name="connsiteY0" fmla="*/ 0 h 815640"/>
                          <a:gd name="connsiteX1" fmla="*/ 3361854 w 3361854"/>
                          <a:gd name="connsiteY1" fmla="*/ 0 h 815640"/>
                          <a:gd name="connsiteX2" fmla="*/ 2809241 w 3361854"/>
                          <a:gd name="connsiteY2" fmla="*/ 736764 h 815640"/>
                          <a:gd name="connsiteX3" fmla="*/ 528420 w 3361854"/>
                          <a:gd name="connsiteY3" fmla="*/ 756912 h 815640"/>
                          <a:gd name="connsiteX4" fmla="*/ 0 w 3361854"/>
                          <a:gd name="connsiteY4" fmla="*/ 0 h 815640"/>
                          <a:gd name="connsiteX0" fmla="*/ 0 w 3361854"/>
                          <a:gd name="connsiteY0" fmla="*/ 0 h 815640"/>
                          <a:gd name="connsiteX1" fmla="*/ 3361854 w 3361854"/>
                          <a:gd name="connsiteY1" fmla="*/ 0 h 815640"/>
                          <a:gd name="connsiteX2" fmla="*/ 2835690 w 3361854"/>
                          <a:gd name="connsiteY2" fmla="*/ 736764 h 815640"/>
                          <a:gd name="connsiteX3" fmla="*/ 528420 w 3361854"/>
                          <a:gd name="connsiteY3" fmla="*/ 756912 h 815640"/>
                          <a:gd name="connsiteX4" fmla="*/ 0 w 3361854"/>
                          <a:gd name="connsiteY4" fmla="*/ 0 h 815640"/>
                          <a:gd name="connsiteX0" fmla="*/ 0 w 3361854"/>
                          <a:gd name="connsiteY0" fmla="*/ 0 h 817274"/>
                          <a:gd name="connsiteX1" fmla="*/ 3361854 w 3361854"/>
                          <a:gd name="connsiteY1" fmla="*/ 0 h 817274"/>
                          <a:gd name="connsiteX2" fmla="*/ 2835690 w 3361854"/>
                          <a:gd name="connsiteY2" fmla="*/ 736764 h 817274"/>
                          <a:gd name="connsiteX3" fmla="*/ 469886 w 3361854"/>
                          <a:gd name="connsiteY3" fmla="*/ 760248 h 817274"/>
                          <a:gd name="connsiteX4" fmla="*/ 0 w 3361854"/>
                          <a:gd name="connsiteY4" fmla="*/ 0 h 817274"/>
                          <a:gd name="connsiteX0" fmla="*/ 0 w 3361854"/>
                          <a:gd name="connsiteY0" fmla="*/ 0 h 820723"/>
                          <a:gd name="connsiteX1" fmla="*/ 3361854 w 3361854"/>
                          <a:gd name="connsiteY1" fmla="*/ 0 h 820723"/>
                          <a:gd name="connsiteX2" fmla="*/ 2910188 w 3361854"/>
                          <a:gd name="connsiteY2" fmla="*/ 743435 h 820723"/>
                          <a:gd name="connsiteX3" fmla="*/ 469886 w 3361854"/>
                          <a:gd name="connsiteY3" fmla="*/ 760248 h 820723"/>
                          <a:gd name="connsiteX4" fmla="*/ 0 w 3361854"/>
                          <a:gd name="connsiteY4" fmla="*/ 0 h 820723"/>
                          <a:gd name="connsiteX0" fmla="*/ 0 w 3361854"/>
                          <a:gd name="connsiteY0" fmla="*/ 0 h 837701"/>
                          <a:gd name="connsiteX1" fmla="*/ 3361854 w 3361854"/>
                          <a:gd name="connsiteY1" fmla="*/ 0 h 837701"/>
                          <a:gd name="connsiteX2" fmla="*/ 2910188 w 3361854"/>
                          <a:gd name="connsiteY2" fmla="*/ 743435 h 837701"/>
                          <a:gd name="connsiteX3" fmla="*/ 469886 w 3361854"/>
                          <a:gd name="connsiteY3" fmla="*/ 760248 h 837701"/>
                          <a:gd name="connsiteX4" fmla="*/ 0 w 3361854"/>
                          <a:gd name="connsiteY4" fmla="*/ 0 h 837701"/>
                          <a:gd name="connsiteX0" fmla="*/ 0 w 3361854"/>
                          <a:gd name="connsiteY0" fmla="*/ 0 h 861621"/>
                          <a:gd name="connsiteX1" fmla="*/ 3361854 w 3361854"/>
                          <a:gd name="connsiteY1" fmla="*/ 0 h 861621"/>
                          <a:gd name="connsiteX2" fmla="*/ 2910188 w 3361854"/>
                          <a:gd name="connsiteY2" fmla="*/ 743435 h 861621"/>
                          <a:gd name="connsiteX3" fmla="*/ 469886 w 3361854"/>
                          <a:gd name="connsiteY3" fmla="*/ 760248 h 861621"/>
                          <a:gd name="connsiteX4" fmla="*/ 0 w 3361854"/>
                          <a:gd name="connsiteY4" fmla="*/ 0 h 8616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61854" h="861621">
                            <a:moveTo>
                              <a:pt x="0" y="0"/>
                            </a:moveTo>
                            <a:lnTo>
                              <a:pt x="3361854" y="0"/>
                            </a:lnTo>
                            <a:lnTo>
                              <a:pt x="2910188" y="743435"/>
                            </a:lnTo>
                            <a:cubicBezTo>
                              <a:pt x="1953773" y="923225"/>
                              <a:pt x="992781" y="872214"/>
                              <a:pt x="469886" y="760248"/>
                            </a:cubicBezTo>
                            <a:lnTo>
                              <a:pt x="0" y="0"/>
                            </a:lnTo>
                            <a:close/>
                          </a:path>
                        </a:pathLst>
                      </a:custGeom>
                      <a:solidFill>
                        <a:srgbClr val="3CAE8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b="1" dirty="0"/>
                      </a:p>
                    </p:txBody>
                  </p:sp>
                  <p:sp>
                    <p:nvSpPr>
                      <p:cNvPr id="99" name="TextBox 98">
                        <a:extLst>
                          <a:ext uri="{FF2B5EF4-FFF2-40B4-BE49-F238E27FC236}">
                            <a16:creationId xmlns:a16="http://schemas.microsoft.com/office/drawing/2014/main" id="{EF303C46-D695-7787-50E6-34C22986FB89}"/>
                          </a:ext>
                        </a:extLst>
                      </p:cNvPr>
                      <p:cNvSpPr txBox="1"/>
                      <p:nvPr/>
                    </p:nvSpPr>
                    <p:spPr>
                      <a:xfrm>
                        <a:off x="1053489" y="3993362"/>
                        <a:ext cx="4255115" cy="406377"/>
                      </a:xfrm>
                      <a:prstGeom prst="rect">
                        <a:avLst/>
                      </a:prstGeom>
                      <a:noFill/>
                    </p:spPr>
                    <p:txBody>
                      <a:bodyPr wrap="square" rtlCol="0" anchor="ctr">
                        <a:spAutoFit/>
                      </a:bodyPr>
                      <a:lstStyle/>
                      <a:p>
                        <a:pPr algn="ctr"/>
                        <a:r>
                          <a:rPr lang="en-US" sz="1700" b="1" dirty="0">
                            <a:solidFill>
                              <a:schemeClr val="bg1"/>
                            </a:solidFill>
                            <a:latin typeface="Arial Narrow" panose="020B0606020202030204" pitchFamily="34" charset="0"/>
                          </a:rPr>
                          <a:t>Local EMS Authority</a:t>
                        </a:r>
                      </a:p>
                    </p:txBody>
                  </p:sp>
                </p:grpSp>
                <p:sp>
                  <p:nvSpPr>
                    <p:cNvPr id="97" name="Oval 96">
                      <a:extLst>
                        <a:ext uri="{FF2B5EF4-FFF2-40B4-BE49-F238E27FC236}">
                          <a16:creationId xmlns:a16="http://schemas.microsoft.com/office/drawing/2014/main" id="{E8C48C86-0A43-FD4B-CDCF-6F6798650132}"/>
                        </a:ext>
                      </a:extLst>
                    </p:cNvPr>
                    <p:cNvSpPr/>
                    <p:nvPr/>
                  </p:nvSpPr>
                  <p:spPr>
                    <a:xfrm>
                      <a:off x="1897862" y="3293216"/>
                      <a:ext cx="2560699" cy="550594"/>
                    </a:xfrm>
                    <a:prstGeom prst="ellipse">
                      <a:avLst/>
                    </a:prstGeom>
                    <a:solidFill>
                      <a:srgbClr val="2F89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b="1"/>
                    </a:p>
                  </p:txBody>
                </p:sp>
              </p:grpSp>
              <p:grpSp>
                <p:nvGrpSpPr>
                  <p:cNvPr id="82" name="Group 81">
                    <a:extLst>
                      <a:ext uri="{FF2B5EF4-FFF2-40B4-BE49-F238E27FC236}">
                        <a16:creationId xmlns:a16="http://schemas.microsoft.com/office/drawing/2014/main" id="{0AEB5BC9-EB82-CC8F-088B-A0565F764A1B}"/>
                      </a:ext>
                    </a:extLst>
                  </p:cNvPr>
                  <p:cNvGrpSpPr/>
                  <p:nvPr/>
                </p:nvGrpSpPr>
                <p:grpSpPr>
                  <a:xfrm>
                    <a:off x="4987315" y="7998545"/>
                    <a:ext cx="1097358" cy="466692"/>
                    <a:chOff x="1480665" y="2168684"/>
                    <a:chExt cx="3414493" cy="1452139"/>
                  </a:xfrm>
                </p:grpSpPr>
                <p:grpSp>
                  <p:nvGrpSpPr>
                    <p:cNvPr id="92" name="Group 91">
                      <a:extLst>
                        <a:ext uri="{FF2B5EF4-FFF2-40B4-BE49-F238E27FC236}">
                          <a16:creationId xmlns:a16="http://schemas.microsoft.com/office/drawing/2014/main" id="{D43AAC38-7B65-B8E0-4473-D7FD8C28355F}"/>
                        </a:ext>
                      </a:extLst>
                    </p:cNvPr>
                    <p:cNvGrpSpPr/>
                    <p:nvPr/>
                  </p:nvGrpSpPr>
                  <p:grpSpPr>
                    <a:xfrm>
                      <a:off x="1480665" y="2450719"/>
                      <a:ext cx="3413629" cy="1170104"/>
                      <a:chOff x="1480665" y="2450719"/>
                      <a:chExt cx="3413629" cy="1170104"/>
                    </a:xfrm>
                  </p:grpSpPr>
                  <p:sp>
                    <p:nvSpPr>
                      <p:cNvPr id="94" name="Rectangle 79">
                        <a:extLst>
                          <a:ext uri="{FF2B5EF4-FFF2-40B4-BE49-F238E27FC236}">
                            <a16:creationId xmlns:a16="http://schemas.microsoft.com/office/drawing/2014/main" id="{B2CCE402-C3D4-E76E-7F69-D955E2C08514}"/>
                          </a:ext>
                        </a:extLst>
                      </p:cNvPr>
                      <p:cNvSpPr/>
                      <p:nvPr/>
                    </p:nvSpPr>
                    <p:spPr>
                      <a:xfrm>
                        <a:off x="1480665" y="2450719"/>
                        <a:ext cx="3413629" cy="1170104"/>
                      </a:xfrm>
                      <a:custGeom>
                        <a:avLst/>
                        <a:gdLst>
                          <a:gd name="connsiteX0" fmla="*/ 0 w 3361854"/>
                          <a:gd name="connsiteY0" fmla="*/ 0 h 1195058"/>
                          <a:gd name="connsiteX1" fmla="*/ 3361854 w 3361854"/>
                          <a:gd name="connsiteY1" fmla="*/ 0 h 1195058"/>
                          <a:gd name="connsiteX2" fmla="*/ 3361854 w 3361854"/>
                          <a:gd name="connsiteY2" fmla="*/ 1195058 h 1195058"/>
                          <a:gd name="connsiteX3" fmla="*/ 0 w 3361854"/>
                          <a:gd name="connsiteY3" fmla="*/ 1195058 h 1195058"/>
                          <a:gd name="connsiteX4" fmla="*/ 0 w 3361854"/>
                          <a:gd name="connsiteY4" fmla="*/ 0 h 1195058"/>
                          <a:gd name="connsiteX0" fmla="*/ 0 w 3361854"/>
                          <a:gd name="connsiteY0" fmla="*/ 0 h 1195058"/>
                          <a:gd name="connsiteX1" fmla="*/ 3361854 w 3361854"/>
                          <a:gd name="connsiteY1" fmla="*/ 0 h 1195058"/>
                          <a:gd name="connsiteX2" fmla="*/ 3361854 w 3361854"/>
                          <a:gd name="connsiteY2" fmla="*/ 1195058 h 1195058"/>
                          <a:gd name="connsiteX3" fmla="*/ 344031 w 3361854"/>
                          <a:gd name="connsiteY3" fmla="*/ 832919 h 1195058"/>
                          <a:gd name="connsiteX4" fmla="*/ 0 w 3361854"/>
                          <a:gd name="connsiteY4" fmla="*/ 0 h 1195058"/>
                          <a:gd name="connsiteX0" fmla="*/ 0 w 3361854"/>
                          <a:gd name="connsiteY0" fmla="*/ 0 h 832919"/>
                          <a:gd name="connsiteX1" fmla="*/ 3361854 w 3361854"/>
                          <a:gd name="connsiteY1" fmla="*/ 0 h 832919"/>
                          <a:gd name="connsiteX2" fmla="*/ 3035929 w 3361854"/>
                          <a:gd name="connsiteY2" fmla="*/ 778599 h 832919"/>
                          <a:gd name="connsiteX3" fmla="*/ 344031 w 3361854"/>
                          <a:gd name="connsiteY3" fmla="*/ 832919 h 832919"/>
                          <a:gd name="connsiteX4" fmla="*/ 0 w 3361854"/>
                          <a:gd name="connsiteY4" fmla="*/ 0 h 832919"/>
                          <a:gd name="connsiteX0" fmla="*/ 0 w 3361854"/>
                          <a:gd name="connsiteY0" fmla="*/ 0 h 870739"/>
                          <a:gd name="connsiteX1" fmla="*/ 3361854 w 3361854"/>
                          <a:gd name="connsiteY1" fmla="*/ 0 h 870739"/>
                          <a:gd name="connsiteX2" fmla="*/ 3035929 w 3361854"/>
                          <a:gd name="connsiteY2" fmla="*/ 778599 h 870739"/>
                          <a:gd name="connsiteX3" fmla="*/ 344031 w 3361854"/>
                          <a:gd name="connsiteY3" fmla="*/ 832919 h 870739"/>
                          <a:gd name="connsiteX4" fmla="*/ 0 w 3361854"/>
                          <a:gd name="connsiteY4" fmla="*/ 0 h 870739"/>
                          <a:gd name="connsiteX0" fmla="*/ 0 w 3361854"/>
                          <a:gd name="connsiteY0" fmla="*/ 0 h 897457"/>
                          <a:gd name="connsiteX1" fmla="*/ 3361854 w 3361854"/>
                          <a:gd name="connsiteY1" fmla="*/ 0 h 897457"/>
                          <a:gd name="connsiteX2" fmla="*/ 3035929 w 3361854"/>
                          <a:gd name="connsiteY2" fmla="*/ 778599 h 897457"/>
                          <a:gd name="connsiteX3" fmla="*/ 344031 w 3361854"/>
                          <a:gd name="connsiteY3" fmla="*/ 832919 h 897457"/>
                          <a:gd name="connsiteX4" fmla="*/ 0 w 3361854"/>
                          <a:gd name="connsiteY4" fmla="*/ 0 h 897457"/>
                          <a:gd name="connsiteX0" fmla="*/ 0 w 3361854"/>
                          <a:gd name="connsiteY0" fmla="*/ 0 h 922094"/>
                          <a:gd name="connsiteX1" fmla="*/ 3361854 w 3361854"/>
                          <a:gd name="connsiteY1" fmla="*/ 0 h 922094"/>
                          <a:gd name="connsiteX2" fmla="*/ 3035929 w 3361854"/>
                          <a:gd name="connsiteY2" fmla="*/ 778599 h 922094"/>
                          <a:gd name="connsiteX3" fmla="*/ 344031 w 3361854"/>
                          <a:gd name="connsiteY3" fmla="*/ 832919 h 922094"/>
                          <a:gd name="connsiteX4" fmla="*/ 0 w 3361854"/>
                          <a:gd name="connsiteY4" fmla="*/ 0 h 922094"/>
                          <a:gd name="connsiteX0" fmla="*/ 0 w 3361854"/>
                          <a:gd name="connsiteY0" fmla="*/ 0 h 948431"/>
                          <a:gd name="connsiteX1" fmla="*/ 3361854 w 3361854"/>
                          <a:gd name="connsiteY1" fmla="*/ 0 h 948431"/>
                          <a:gd name="connsiteX2" fmla="*/ 3035929 w 3361854"/>
                          <a:gd name="connsiteY2" fmla="*/ 778599 h 948431"/>
                          <a:gd name="connsiteX3" fmla="*/ 344031 w 3361854"/>
                          <a:gd name="connsiteY3" fmla="*/ 832919 h 948431"/>
                          <a:gd name="connsiteX4" fmla="*/ 0 w 3361854"/>
                          <a:gd name="connsiteY4" fmla="*/ 0 h 948431"/>
                          <a:gd name="connsiteX0" fmla="*/ 0 w 3361854"/>
                          <a:gd name="connsiteY0" fmla="*/ 0 h 962005"/>
                          <a:gd name="connsiteX1" fmla="*/ 3361854 w 3361854"/>
                          <a:gd name="connsiteY1" fmla="*/ 0 h 962005"/>
                          <a:gd name="connsiteX2" fmla="*/ 3035929 w 3361854"/>
                          <a:gd name="connsiteY2" fmla="*/ 778599 h 962005"/>
                          <a:gd name="connsiteX3" fmla="*/ 344031 w 3361854"/>
                          <a:gd name="connsiteY3" fmla="*/ 832919 h 962005"/>
                          <a:gd name="connsiteX4" fmla="*/ 0 w 3361854"/>
                          <a:gd name="connsiteY4" fmla="*/ 0 h 962005"/>
                          <a:gd name="connsiteX0" fmla="*/ 0 w 3361854"/>
                          <a:gd name="connsiteY0" fmla="*/ 0 h 962005"/>
                          <a:gd name="connsiteX1" fmla="*/ 3361854 w 3361854"/>
                          <a:gd name="connsiteY1" fmla="*/ 0 h 962005"/>
                          <a:gd name="connsiteX2" fmla="*/ 3035929 w 3361854"/>
                          <a:gd name="connsiteY2" fmla="*/ 778599 h 962005"/>
                          <a:gd name="connsiteX3" fmla="*/ 382470 w 3361854"/>
                          <a:gd name="connsiteY3" fmla="*/ 832919 h 962005"/>
                          <a:gd name="connsiteX4" fmla="*/ 0 w 3361854"/>
                          <a:gd name="connsiteY4" fmla="*/ 0 h 962005"/>
                          <a:gd name="connsiteX0" fmla="*/ 0 w 3361854"/>
                          <a:gd name="connsiteY0" fmla="*/ 0 h 962005"/>
                          <a:gd name="connsiteX1" fmla="*/ 3361854 w 3361854"/>
                          <a:gd name="connsiteY1" fmla="*/ 0 h 962005"/>
                          <a:gd name="connsiteX2" fmla="*/ 3005177 w 3361854"/>
                          <a:gd name="connsiteY2" fmla="*/ 778599 h 962005"/>
                          <a:gd name="connsiteX3" fmla="*/ 382470 w 3361854"/>
                          <a:gd name="connsiteY3" fmla="*/ 832919 h 962005"/>
                          <a:gd name="connsiteX4" fmla="*/ 0 w 3361854"/>
                          <a:gd name="connsiteY4" fmla="*/ 0 h 9620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61854" h="962005">
                            <a:moveTo>
                              <a:pt x="0" y="0"/>
                            </a:moveTo>
                            <a:lnTo>
                              <a:pt x="3361854" y="0"/>
                            </a:lnTo>
                            <a:lnTo>
                              <a:pt x="3005177" y="778599"/>
                            </a:lnTo>
                            <a:cubicBezTo>
                              <a:pt x="2162199" y="1032096"/>
                              <a:pt x="935738" y="995882"/>
                              <a:pt x="382470" y="832919"/>
                            </a:cubicBezTo>
                            <a:lnTo>
                              <a:pt x="0" y="0"/>
                            </a:lnTo>
                            <a:close/>
                          </a:path>
                        </a:pathLst>
                      </a:custGeom>
                      <a:solidFill>
                        <a:srgbClr val="379A8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b="1"/>
                      </a:p>
                    </p:txBody>
                  </p:sp>
                  <p:sp>
                    <p:nvSpPr>
                      <p:cNvPr id="95" name="TextBox 94">
                        <a:extLst>
                          <a:ext uri="{FF2B5EF4-FFF2-40B4-BE49-F238E27FC236}">
                            <a16:creationId xmlns:a16="http://schemas.microsoft.com/office/drawing/2014/main" id="{6E25F057-696B-5E48-80CE-330CB0025CEB}"/>
                          </a:ext>
                        </a:extLst>
                      </p:cNvPr>
                      <p:cNvSpPr txBox="1"/>
                      <p:nvPr/>
                    </p:nvSpPr>
                    <p:spPr>
                      <a:xfrm>
                        <a:off x="1667014" y="2981672"/>
                        <a:ext cx="3040931" cy="424046"/>
                      </a:xfrm>
                      <a:prstGeom prst="rect">
                        <a:avLst/>
                      </a:prstGeom>
                      <a:noFill/>
                    </p:spPr>
                    <p:txBody>
                      <a:bodyPr wrap="square" rtlCol="0" anchor="ctr">
                        <a:spAutoFit/>
                      </a:bodyPr>
                      <a:lstStyle/>
                      <a:p>
                        <a:pPr algn="ctr"/>
                        <a:r>
                          <a:rPr lang="en-US" b="1" dirty="0">
                            <a:solidFill>
                              <a:schemeClr val="bg1"/>
                            </a:solidFill>
                            <a:latin typeface="Arial Narrow" panose="020B0606020202030204" pitchFamily="34" charset="0"/>
                          </a:rPr>
                          <a:t>Administrative Rules</a:t>
                        </a:r>
                      </a:p>
                    </p:txBody>
                  </p:sp>
                </p:grpSp>
                <p:sp>
                  <p:nvSpPr>
                    <p:cNvPr id="93" name="Oval 92">
                      <a:extLst>
                        <a:ext uri="{FF2B5EF4-FFF2-40B4-BE49-F238E27FC236}">
                          <a16:creationId xmlns:a16="http://schemas.microsoft.com/office/drawing/2014/main" id="{896E2A31-D29C-09DF-E6E1-CEDA03956FCF}"/>
                        </a:ext>
                      </a:extLst>
                    </p:cNvPr>
                    <p:cNvSpPr/>
                    <p:nvPr/>
                  </p:nvSpPr>
                  <p:spPr>
                    <a:xfrm>
                      <a:off x="1480665" y="2168684"/>
                      <a:ext cx="3414493" cy="550593"/>
                    </a:xfrm>
                    <a:prstGeom prst="ellipse">
                      <a:avLst/>
                    </a:prstGeom>
                    <a:solidFill>
                      <a:srgbClr val="2A746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b="1"/>
                    </a:p>
                  </p:txBody>
                </p:sp>
              </p:grpSp>
              <p:grpSp>
                <p:nvGrpSpPr>
                  <p:cNvPr id="83" name="Group 82">
                    <a:extLst>
                      <a:ext uri="{FF2B5EF4-FFF2-40B4-BE49-F238E27FC236}">
                        <a16:creationId xmlns:a16="http://schemas.microsoft.com/office/drawing/2014/main" id="{590DC980-D03D-792F-C744-F6011E3ACB60}"/>
                      </a:ext>
                    </a:extLst>
                  </p:cNvPr>
                  <p:cNvGrpSpPr/>
                  <p:nvPr/>
                </p:nvGrpSpPr>
                <p:grpSpPr>
                  <a:xfrm>
                    <a:off x="4850028" y="7463156"/>
                    <a:ext cx="1367892" cy="632264"/>
                    <a:chOff x="1053490" y="515667"/>
                    <a:chExt cx="4256275" cy="1967324"/>
                  </a:xfrm>
                </p:grpSpPr>
                <p:grpSp>
                  <p:nvGrpSpPr>
                    <p:cNvPr id="87" name="Group 86">
                      <a:extLst>
                        <a:ext uri="{FF2B5EF4-FFF2-40B4-BE49-F238E27FC236}">
                          <a16:creationId xmlns:a16="http://schemas.microsoft.com/office/drawing/2014/main" id="{D2B8CDD0-0D64-74A8-60AB-C692B1010AA5}"/>
                        </a:ext>
                      </a:extLst>
                    </p:cNvPr>
                    <p:cNvGrpSpPr/>
                    <p:nvPr/>
                  </p:nvGrpSpPr>
                  <p:grpSpPr>
                    <a:xfrm>
                      <a:off x="1054648" y="515667"/>
                      <a:ext cx="4255117" cy="1967324"/>
                      <a:chOff x="1054648" y="515667"/>
                      <a:chExt cx="4255117" cy="1967324"/>
                    </a:xfrm>
                  </p:grpSpPr>
                  <p:sp>
                    <p:nvSpPr>
                      <p:cNvPr id="89" name="Rectangle 79">
                        <a:extLst>
                          <a:ext uri="{FF2B5EF4-FFF2-40B4-BE49-F238E27FC236}">
                            <a16:creationId xmlns:a16="http://schemas.microsoft.com/office/drawing/2014/main" id="{F27AABBD-F188-644A-FC89-BC859E2FD7D5}"/>
                          </a:ext>
                        </a:extLst>
                      </p:cNvPr>
                      <p:cNvSpPr/>
                      <p:nvPr/>
                    </p:nvSpPr>
                    <p:spPr>
                      <a:xfrm>
                        <a:off x="1054648" y="1289055"/>
                        <a:ext cx="4255117" cy="1193936"/>
                      </a:xfrm>
                      <a:custGeom>
                        <a:avLst/>
                        <a:gdLst>
                          <a:gd name="connsiteX0" fmla="*/ 0 w 3361854"/>
                          <a:gd name="connsiteY0" fmla="*/ 0 h 1195058"/>
                          <a:gd name="connsiteX1" fmla="*/ 3361854 w 3361854"/>
                          <a:gd name="connsiteY1" fmla="*/ 0 h 1195058"/>
                          <a:gd name="connsiteX2" fmla="*/ 3361854 w 3361854"/>
                          <a:gd name="connsiteY2" fmla="*/ 1195058 h 1195058"/>
                          <a:gd name="connsiteX3" fmla="*/ 0 w 3361854"/>
                          <a:gd name="connsiteY3" fmla="*/ 1195058 h 1195058"/>
                          <a:gd name="connsiteX4" fmla="*/ 0 w 3361854"/>
                          <a:gd name="connsiteY4" fmla="*/ 0 h 1195058"/>
                          <a:gd name="connsiteX0" fmla="*/ 0 w 3361854"/>
                          <a:gd name="connsiteY0" fmla="*/ 0 h 1195058"/>
                          <a:gd name="connsiteX1" fmla="*/ 3361854 w 3361854"/>
                          <a:gd name="connsiteY1" fmla="*/ 0 h 1195058"/>
                          <a:gd name="connsiteX2" fmla="*/ 3361854 w 3361854"/>
                          <a:gd name="connsiteY2" fmla="*/ 1195058 h 1195058"/>
                          <a:gd name="connsiteX3" fmla="*/ 344031 w 3361854"/>
                          <a:gd name="connsiteY3" fmla="*/ 832919 h 1195058"/>
                          <a:gd name="connsiteX4" fmla="*/ 0 w 3361854"/>
                          <a:gd name="connsiteY4" fmla="*/ 0 h 1195058"/>
                          <a:gd name="connsiteX0" fmla="*/ 0 w 3361854"/>
                          <a:gd name="connsiteY0" fmla="*/ 0 h 832919"/>
                          <a:gd name="connsiteX1" fmla="*/ 3361854 w 3361854"/>
                          <a:gd name="connsiteY1" fmla="*/ 0 h 832919"/>
                          <a:gd name="connsiteX2" fmla="*/ 3035929 w 3361854"/>
                          <a:gd name="connsiteY2" fmla="*/ 778599 h 832919"/>
                          <a:gd name="connsiteX3" fmla="*/ 344031 w 3361854"/>
                          <a:gd name="connsiteY3" fmla="*/ 832919 h 832919"/>
                          <a:gd name="connsiteX4" fmla="*/ 0 w 3361854"/>
                          <a:gd name="connsiteY4" fmla="*/ 0 h 832919"/>
                          <a:gd name="connsiteX0" fmla="*/ 0 w 3361854"/>
                          <a:gd name="connsiteY0" fmla="*/ 0 h 870739"/>
                          <a:gd name="connsiteX1" fmla="*/ 3361854 w 3361854"/>
                          <a:gd name="connsiteY1" fmla="*/ 0 h 870739"/>
                          <a:gd name="connsiteX2" fmla="*/ 3035929 w 3361854"/>
                          <a:gd name="connsiteY2" fmla="*/ 778599 h 870739"/>
                          <a:gd name="connsiteX3" fmla="*/ 344031 w 3361854"/>
                          <a:gd name="connsiteY3" fmla="*/ 832919 h 870739"/>
                          <a:gd name="connsiteX4" fmla="*/ 0 w 3361854"/>
                          <a:gd name="connsiteY4" fmla="*/ 0 h 870739"/>
                          <a:gd name="connsiteX0" fmla="*/ 0 w 3361854"/>
                          <a:gd name="connsiteY0" fmla="*/ 0 h 897457"/>
                          <a:gd name="connsiteX1" fmla="*/ 3361854 w 3361854"/>
                          <a:gd name="connsiteY1" fmla="*/ 0 h 897457"/>
                          <a:gd name="connsiteX2" fmla="*/ 3035929 w 3361854"/>
                          <a:gd name="connsiteY2" fmla="*/ 778599 h 897457"/>
                          <a:gd name="connsiteX3" fmla="*/ 344031 w 3361854"/>
                          <a:gd name="connsiteY3" fmla="*/ 832919 h 897457"/>
                          <a:gd name="connsiteX4" fmla="*/ 0 w 3361854"/>
                          <a:gd name="connsiteY4" fmla="*/ 0 h 897457"/>
                          <a:gd name="connsiteX0" fmla="*/ 0 w 3361854"/>
                          <a:gd name="connsiteY0" fmla="*/ 0 h 922094"/>
                          <a:gd name="connsiteX1" fmla="*/ 3361854 w 3361854"/>
                          <a:gd name="connsiteY1" fmla="*/ 0 h 922094"/>
                          <a:gd name="connsiteX2" fmla="*/ 3035929 w 3361854"/>
                          <a:gd name="connsiteY2" fmla="*/ 778599 h 922094"/>
                          <a:gd name="connsiteX3" fmla="*/ 344031 w 3361854"/>
                          <a:gd name="connsiteY3" fmla="*/ 832919 h 922094"/>
                          <a:gd name="connsiteX4" fmla="*/ 0 w 3361854"/>
                          <a:gd name="connsiteY4" fmla="*/ 0 h 922094"/>
                          <a:gd name="connsiteX0" fmla="*/ 0 w 3361854"/>
                          <a:gd name="connsiteY0" fmla="*/ 0 h 948431"/>
                          <a:gd name="connsiteX1" fmla="*/ 3361854 w 3361854"/>
                          <a:gd name="connsiteY1" fmla="*/ 0 h 948431"/>
                          <a:gd name="connsiteX2" fmla="*/ 3035929 w 3361854"/>
                          <a:gd name="connsiteY2" fmla="*/ 778599 h 948431"/>
                          <a:gd name="connsiteX3" fmla="*/ 344031 w 3361854"/>
                          <a:gd name="connsiteY3" fmla="*/ 832919 h 948431"/>
                          <a:gd name="connsiteX4" fmla="*/ 0 w 3361854"/>
                          <a:gd name="connsiteY4" fmla="*/ 0 h 948431"/>
                          <a:gd name="connsiteX0" fmla="*/ 0 w 3361854"/>
                          <a:gd name="connsiteY0" fmla="*/ 0 h 962005"/>
                          <a:gd name="connsiteX1" fmla="*/ 3361854 w 3361854"/>
                          <a:gd name="connsiteY1" fmla="*/ 0 h 962005"/>
                          <a:gd name="connsiteX2" fmla="*/ 3035929 w 3361854"/>
                          <a:gd name="connsiteY2" fmla="*/ 778599 h 962005"/>
                          <a:gd name="connsiteX3" fmla="*/ 344031 w 3361854"/>
                          <a:gd name="connsiteY3" fmla="*/ 832919 h 962005"/>
                          <a:gd name="connsiteX4" fmla="*/ 0 w 3361854"/>
                          <a:gd name="connsiteY4" fmla="*/ 0 h 962005"/>
                          <a:gd name="connsiteX0" fmla="*/ 0 w 3361854"/>
                          <a:gd name="connsiteY0" fmla="*/ 0 h 972992"/>
                          <a:gd name="connsiteX1" fmla="*/ 3361854 w 3361854"/>
                          <a:gd name="connsiteY1" fmla="*/ 0 h 972992"/>
                          <a:gd name="connsiteX2" fmla="*/ 3082082 w 3361854"/>
                          <a:gd name="connsiteY2" fmla="*/ 800429 h 972992"/>
                          <a:gd name="connsiteX3" fmla="*/ 344031 w 3361854"/>
                          <a:gd name="connsiteY3" fmla="*/ 832919 h 972992"/>
                          <a:gd name="connsiteX4" fmla="*/ 0 w 3361854"/>
                          <a:gd name="connsiteY4" fmla="*/ 0 h 972992"/>
                          <a:gd name="connsiteX0" fmla="*/ 0 w 3361854"/>
                          <a:gd name="connsiteY0" fmla="*/ 0 h 981598"/>
                          <a:gd name="connsiteX1" fmla="*/ 3361854 w 3361854"/>
                          <a:gd name="connsiteY1" fmla="*/ 0 h 981598"/>
                          <a:gd name="connsiteX2" fmla="*/ 3082082 w 3361854"/>
                          <a:gd name="connsiteY2" fmla="*/ 800429 h 981598"/>
                          <a:gd name="connsiteX3" fmla="*/ 302075 w 3361854"/>
                          <a:gd name="connsiteY3" fmla="*/ 850383 h 981598"/>
                          <a:gd name="connsiteX4" fmla="*/ 0 w 3361854"/>
                          <a:gd name="connsiteY4" fmla="*/ 0 h 9815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61854" h="981598">
                            <a:moveTo>
                              <a:pt x="0" y="0"/>
                            </a:moveTo>
                            <a:lnTo>
                              <a:pt x="3361854" y="0"/>
                            </a:lnTo>
                            <a:cubicBezTo>
                              <a:pt x="3253212" y="259533"/>
                              <a:pt x="3190724" y="540896"/>
                              <a:pt x="3082082" y="800429"/>
                            </a:cubicBezTo>
                            <a:cubicBezTo>
                              <a:pt x="2239104" y="1053926"/>
                              <a:pt x="855343" y="1013346"/>
                              <a:pt x="302075" y="850383"/>
                            </a:cubicBezTo>
                            <a:lnTo>
                              <a:pt x="0" y="0"/>
                            </a:lnTo>
                            <a:close/>
                          </a:path>
                        </a:pathLst>
                      </a:custGeom>
                      <a:solidFill>
                        <a:srgbClr val="30868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00" b="1" dirty="0"/>
                      </a:p>
                    </p:txBody>
                  </p:sp>
                  <p:sp>
                    <p:nvSpPr>
                      <p:cNvPr id="90" name="TextBox 89">
                        <a:extLst>
                          <a:ext uri="{FF2B5EF4-FFF2-40B4-BE49-F238E27FC236}">
                            <a16:creationId xmlns:a16="http://schemas.microsoft.com/office/drawing/2014/main" id="{B9C268D0-4F3D-82CA-B04B-196EF041726F}"/>
                          </a:ext>
                        </a:extLst>
                      </p:cNvPr>
                      <p:cNvSpPr txBox="1"/>
                      <p:nvPr/>
                    </p:nvSpPr>
                    <p:spPr>
                      <a:xfrm>
                        <a:off x="1066059" y="1811716"/>
                        <a:ext cx="4242547" cy="441714"/>
                      </a:xfrm>
                      <a:prstGeom prst="rect">
                        <a:avLst/>
                      </a:prstGeom>
                      <a:noFill/>
                    </p:spPr>
                    <p:txBody>
                      <a:bodyPr wrap="square" rtlCol="0" anchor="ctr">
                        <a:spAutoFit/>
                      </a:bodyPr>
                      <a:lstStyle/>
                      <a:p>
                        <a:pPr algn="ctr"/>
                        <a:r>
                          <a:rPr lang="en-US" sz="1900" b="1" dirty="0">
                            <a:solidFill>
                              <a:schemeClr val="bg1"/>
                            </a:solidFill>
                            <a:latin typeface="Arial Narrow" panose="020B0606020202030204" pitchFamily="34" charset="0"/>
                          </a:rPr>
                          <a:t>State Legislation</a:t>
                        </a:r>
                      </a:p>
                    </p:txBody>
                  </p:sp>
                  <p:sp>
                    <p:nvSpPr>
                      <p:cNvPr id="91" name="TextBox 90">
                        <a:extLst>
                          <a:ext uri="{FF2B5EF4-FFF2-40B4-BE49-F238E27FC236}">
                            <a16:creationId xmlns:a16="http://schemas.microsoft.com/office/drawing/2014/main" id="{45C58B1F-7217-C845-0D40-1D1CF0E313C8}"/>
                          </a:ext>
                        </a:extLst>
                      </p:cNvPr>
                      <p:cNvSpPr txBox="1"/>
                      <p:nvPr/>
                    </p:nvSpPr>
                    <p:spPr>
                      <a:xfrm>
                        <a:off x="2636498" y="515667"/>
                        <a:ext cx="1091417" cy="748277"/>
                      </a:xfrm>
                      <a:prstGeom prst="rect">
                        <a:avLst/>
                      </a:prstGeom>
                      <a:noFill/>
                    </p:spPr>
                    <p:txBody>
                      <a:bodyPr wrap="square" rtlCol="0" anchor="ctr">
                        <a:spAutoFit/>
                      </a:bodyPr>
                      <a:lstStyle/>
                      <a:p>
                        <a:pPr algn="ctr"/>
                        <a:r>
                          <a:rPr lang="en-US" sz="700" b="1" dirty="0">
                            <a:solidFill>
                              <a:schemeClr val="bg1"/>
                            </a:solidFill>
                            <a:latin typeface="Arial Narrow" panose="020B0606020202030204" pitchFamily="34" charset="0"/>
                          </a:rPr>
                          <a:t>01</a:t>
                        </a:r>
                      </a:p>
                    </p:txBody>
                  </p:sp>
                </p:grpSp>
                <p:sp>
                  <p:nvSpPr>
                    <p:cNvPr id="88" name="Oval 87">
                      <a:extLst>
                        <a:ext uri="{FF2B5EF4-FFF2-40B4-BE49-F238E27FC236}">
                          <a16:creationId xmlns:a16="http://schemas.microsoft.com/office/drawing/2014/main" id="{4554BA41-8719-C672-517F-13A195BF786D}"/>
                        </a:ext>
                      </a:extLst>
                    </p:cNvPr>
                    <p:cNvSpPr/>
                    <p:nvPr/>
                  </p:nvSpPr>
                  <p:spPr>
                    <a:xfrm>
                      <a:off x="1053490" y="1013759"/>
                      <a:ext cx="4255117" cy="550592"/>
                    </a:xfrm>
                    <a:prstGeom prst="ellipse">
                      <a:avLst/>
                    </a:prstGeom>
                    <a:solidFill>
                      <a:srgbClr val="286E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b="1"/>
                    </a:p>
                  </p:txBody>
                </p:sp>
              </p:grpSp>
              <p:grpSp>
                <p:nvGrpSpPr>
                  <p:cNvPr id="84" name="Group 83">
                    <a:extLst>
                      <a:ext uri="{FF2B5EF4-FFF2-40B4-BE49-F238E27FC236}">
                        <a16:creationId xmlns:a16="http://schemas.microsoft.com/office/drawing/2014/main" id="{0A33707C-812C-8376-E8E4-6AEE0B7805A7}"/>
                      </a:ext>
                    </a:extLst>
                  </p:cNvPr>
                  <p:cNvGrpSpPr/>
                  <p:nvPr/>
                </p:nvGrpSpPr>
                <p:grpSpPr>
                  <a:xfrm>
                    <a:off x="4682194" y="7247925"/>
                    <a:ext cx="1703560" cy="472186"/>
                    <a:chOff x="4707245" y="7247925"/>
                    <a:chExt cx="1653458" cy="472186"/>
                  </a:xfrm>
                </p:grpSpPr>
                <p:sp>
                  <p:nvSpPr>
                    <p:cNvPr id="85" name="Rectangle 79">
                      <a:extLst>
                        <a:ext uri="{FF2B5EF4-FFF2-40B4-BE49-F238E27FC236}">
                          <a16:creationId xmlns:a16="http://schemas.microsoft.com/office/drawing/2014/main" id="{05BCBAEB-A443-EEA8-A15D-0306A9A2F243}"/>
                        </a:ext>
                      </a:extLst>
                    </p:cNvPr>
                    <p:cNvSpPr/>
                    <p:nvPr/>
                  </p:nvSpPr>
                  <p:spPr>
                    <a:xfrm>
                      <a:off x="4707617" y="7336401"/>
                      <a:ext cx="1653086" cy="383710"/>
                    </a:xfrm>
                    <a:custGeom>
                      <a:avLst/>
                      <a:gdLst>
                        <a:gd name="connsiteX0" fmla="*/ 0 w 3361854"/>
                        <a:gd name="connsiteY0" fmla="*/ 0 h 1195058"/>
                        <a:gd name="connsiteX1" fmla="*/ 3361854 w 3361854"/>
                        <a:gd name="connsiteY1" fmla="*/ 0 h 1195058"/>
                        <a:gd name="connsiteX2" fmla="*/ 3361854 w 3361854"/>
                        <a:gd name="connsiteY2" fmla="*/ 1195058 h 1195058"/>
                        <a:gd name="connsiteX3" fmla="*/ 0 w 3361854"/>
                        <a:gd name="connsiteY3" fmla="*/ 1195058 h 1195058"/>
                        <a:gd name="connsiteX4" fmla="*/ 0 w 3361854"/>
                        <a:gd name="connsiteY4" fmla="*/ 0 h 1195058"/>
                        <a:gd name="connsiteX0" fmla="*/ 0 w 3361854"/>
                        <a:gd name="connsiteY0" fmla="*/ 0 h 1195058"/>
                        <a:gd name="connsiteX1" fmla="*/ 3361854 w 3361854"/>
                        <a:gd name="connsiteY1" fmla="*/ 0 h 1195058"/>
                        <a:gd name="connsiteX2" fmla="*/ 3361854 w 3361854"/>
                        <a:gd name="connsiteY2" fmla="*/ 1195058 h 1195058"/>
                        <a:gd name="connsiteX3" fmla="*/ 344031 w 3361854"/>
                        <a:gd name="connsiteY3" fmla="*/ 832919 h 1195058"/>
                        <a:gd name="connsiteX4" fmla="*/ 0 w 3361854"/>
                        <a:gd name="connsiteY4" fmla="*/ 0 h 1195058"/>
                        <a:gd name="connsiteX0" fmla="*/ 0 w 3361854"/>
                        <a:gd name="connsiteY0" fmla="*/ 0 h 832919"/>
                        <a:gd name="connsiteX1" fmla="*/ 3361854 w 3361854"/>
                        <a:gd name="connsiteY1" fmla="*/ 0 h 832919"/>
                        <a:gd name="connsiteX2" fmla="*/ 3035929 w 3361854"/>
                        <a:gd name="connsiteY2" fmla="*/ 778599 h 832919"/>
                        <a:gd name="connsiteX3" fmla="*/ 344031 w 3361854"/>
                        <a:gd name="connsiteY3" fmla="*/ 832919 h 832919"/>
                        <a:gd name="connsiteX4" fmla="*/ 0 w 3361854"/>
                        <a:gd name="connsiteY4" fmla="*/ 0 h 832919"/>
                        <a:gd name="connsiteX0" fmla="*/ 0 w 3361854"/>
                        <a:gd name="connsiteY0" fmla="*/ 0 h 870739"/>
                        <a:gd name="connsiteX1" fmla="*/ 3361854 w 3361854"/>
                        <a:gd name="connsiteY1" fmla="*/ 0 h 870739"/>
                        <a:gd name="connsiteX2" fmla="*/ 3035929 w 3361854"/>
                        <a:gd name="connsiteY2" fmla="*/ 778599 h 870739"/>
                        <a:gd name="connsiteX3" fmla="*/ 344031 w 3361854"/>
                        <a:gd name="connsiteY3" fmla="*/ 832919 h 870739"/>
                        <a:gd name="connsiteX4" fmla="*/ 0 w 3361854"/>
                        <a:gd name="connsiteY4" fmla="*/ 0 h 870739"/>
                        <a:gd name="connsiteX0" fmla="*/ 0 w 3361854"/>
                        <a:gd name="connsiteY0" fmla="*/ 0 h 897457"/>
                        <a:gd name="connsiteX1" fmla="*/ 3361854 w 3361854"/>
                        <a:gd name="connsiteY1" fmla="*/ 0 h 897457"/>
                        <a:gd name="connsiteX2" fmla="*/ 3035929 w 3361854"/>
                        <a:gd name="connsiteY2" fmla="*/ 778599 h 897457"/>
                        <a:gd name="connsiteX3" fmla="*/ 344031 w 3361854"/>
                        <a:gd name="connsiteY3" fmla="*/ 832919 h 897457"/>
                        <a:gd name="connsiteX4" fmla="*/ 0 w 3361854"/>
                        <a:gd name="connsiteY4" fmla="*/ 0 h 897457"/>
                        <a:gd name="connsiteX0" fmla="*/ 0 w 3361854"/>
                        <a:gd name="connsiteY0" fmla="*/ 0 h 922094"/>
                        <a:gd name="connsiteX1" fmla="*/ 3361854 w 3361854"/>
                        <a:gd name="connsiteY1" fmla="*/ 0 h 922094"/>
                        <a:gd name="connsiteX2" fmla="*/ 3035929 w 3361854"/>
                        <a:gd name="connsiteY2" fmla="*/ 778599 h 922094"/>
                        <a:gd name="connsiteX3" fmla="*/ 344031 w 3361854"/>
                        <a:gd name="connsiteY3" fmla="*/ 832919 h 922094"/>
                        <a:gd name="connsiteX4" fmla="*/ 0 w 3361854"/>
                        <a:gd name="connsiteY4" fmla="*/ 0 h 922094"/>
                        <a:gd name="connsiteX0" fmla="*/ 0 w 3361854"/>
                        <a:gd name="connsiteY0" fmla="*/ 0 h 948431"/>
                        <a:gd name="connsiteX1" fmla="*/ 3361854 w 3361854"/>
                        <a:gd name="connsiteY1" fmla="*/ 0 h 948431"/>
                        <a:gd name="connsiteX2" fmla="*/ 3035929 w 3361854"/>
                        <a:gd name="connsiteY2" fmla="*/ 778599 h 948431"/>
                        <a:gd name="connsiteX3" fmla="*/ 344031 w 3361854"/>
                        <a:gd name="connsiteY3" fmla="*/ 832919 h 948431"/>
                        <a:gd name="connsiteX4" fmla="*/ 0 w 3361854"/>
                        <a:gd name="connsiteY4" fmla="*/ 0 h 948431"/>
                        <a:gd name="connsiteX0" fmla="*/ 0 w 3361854"/>
                        <a:gd name="connsiteY0" fmla="*/ 0 h 962005"/>
                        <a:gd name="connsiteX1" fmla="*/ 3361854 w 3361854"/>
                        <a:gd name="connsiteY1" fmla="*/ 0 h 962005"/>
                        <a:gd name="connsiteX2" fmla="*/ 3035929 w 3361854"/>
                        <a:gd name="connsiteY2" fmla="*/ 778599 h 962005"/>
                        <a:gd name="connsiteX3" fmla="*/ 344031 w 3361854"/>
                        <a:gd name="connsiteY3" fmla="*/ 832919 h 962005"/>
                        <a:gd name="connsiteX4" fmla="*/ 0 w 3361854"/>
                        <a:gd name="connsiteY4" fmla="*/ 0 h 962005"/>
                        <a:gd name="connsiteX0" fmla="*/ 0 w 3361854"/>
                        <a:gd name="connsiteY0" fmla="*/ 0 h 972992"/>
                        <a:gd name="connsiteX1" fmla="*/ 3361854 w 3361854"/>
                        <a:gd name="connsiteY1" fmla="*/ 0 h 972992"/>
                        <a:gd name="connsiteX2" fmla="*/ 3082082 w 3361854"/>
                        <a:gd name="connsiteY2" fmla="*/ 800429 h 972992"/>
                        <a:gd name="connsiteX3" fmla="*/ 344031 w 3361854"/>
                        <a:gd name="connsiteY3" fmla="*/ 832919 h 972992"/>
                        <a:gd name="connsiteX4" fmla="*/ 0 w 3361854"/>
                        <a:gd name="connsiteY4" fmla="*/ 0 h 972992"/>
                        <a:gd name="connsiteX0" fmla="*/ 0 w 3361854"/>
                        <a:gd name="connsiteY0" fmla="*/ 0 h 981598"/>
                        <a:gd name="connsiteX1" fmla="*/ 3361854 w 3361854"/>
                        <a:gd name="connsiteY1" fmla="*/ 0 h 981598"/>
                        <a:gd name="connsiteX2" fmla="*/ 3082082 w 3361854"/>
                        <a:gd name="connsiteY2" fmla="*/ 800429 h 981598"/>
                        <a:gd name="connsiteX3" fmla="*/ 302075 w 3361854"/>
                        <a:gd name="connsiteY3" fmla="*/ 850383 h 981598"/>
                        <a:gd name="connsiteX4" fmla="*/ 0 w 3361854"/>
                        <a:gd name="connsiteY4" fmla="*/ 0 h 9815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61854" h="981598">
                          <a:moveTo>
                            <a:pt x="0" y="0"/>
                          </a:moveTo>
                          <a:lnTo>
                            <a:pt x="3361854" y="0"/>
                          </a:lnTo>
                          <a:cubicBezTo>
                            <a:pt x="3253212" y="259533"/>
                            <a:pt x="3190724" y="540896"/>
                            <a:pt x="3082082" y="800429"/>
                          </a:cubicBezTo>
                          <a:cubicBezTo>
                            <a:pt x="2239104" y="1053926"/>
                            <a:pt x="855343" y="1013346"/>
                            <a:pt x="302075" y="850383"/>
                          </a:cubicBezTo>
                          <a:lnTo>
                            <a:pt x="0" y="0"/>
                          </a:lnTo>
                          <a:close/>
                        </a:path>
                      </a:pathLst>
                    </a:custGeom>
                    <a:solidFill>
                      <a:srgbClr val="30868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b="1"/>
                    </a:p>
                  </p:txBody>
                </p:sp>
                <p:sp>
                  <p:nvSpPr>
                    <p:cNvPr id="86" name="Oval 85">
                      <a:extLst>
                        <a:ext uri="{FF2B5EF4-FFF2-40B4-BE49-F238E27FC236}">
                          <a16:creationId xmlns:a16="http://schemas.microsoft.com/office/drawing/2014/main" id="{EEFE4B6B-EE3A-59C8-EEAB-016B642421FB}"/>
                        </a:ext>
                      </a:extLst>
                    </p:cNvPr>
                    <p:cNvSpPr/>
                    <p:nvPr/>
                  </p:nvSpPr>
                  <p:spPr>
                    <a:xfrm>
                      <a:off x="4707245" y="7247925"/>
                      <a:ext cx="1653086" cy="176951"/>
                    </a:xfrm>
                    <a:prstGeom prst="ellipse">
                      <a:avLst/>
                    </a:prstGeom>
                    <a:solidFill>
                      <a:srgbClr val="286E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b="1"/>
                    </a:p>
                  </p:txBody>
                </p:sp>
              </p:grpSp>
            </p:grpSp>
            <p:sp>
              <p:nvSpPr>
                <p:cNvPr id="76" name="Rectangle 91">
                  <a:extLst>
                    <a:ext uri="{FF2B5EF4-FFF2-40B4-BE49-F238E27FC236}">
                      <a16:creationId xmlns:a16="http://schemas.microsoft.com/office/drawing/2014/main" id="{E785BB23-E3EE-F0D5-B0AD-4624BD6FFA27}"/>
                    </a:ext>
                  </a:extLst>
                </p:cNvPr>
                <p:cNvSpPr/>
                <p:nvPr/>
              </p:nvSpPr>
              <p:spPr>
                <a:xfrm rot="3971552" flipV="1">
                  <a:off x="4110752" y="8284096"/>
                  <a:ext cx="2051682" cy="46176"/>
                </a:xfrm>
                <a:custGeom>
                  <a:avLst/>
                  <a:gdLst>
                    <a:gd name="connsiteX0" fmla="*/ 0 w 5856352"/>
                    <a:gd name="connsiteY0" fmla="*/ 0 h 122897"/>
                    <a:gd name="connsiteX1" fmla="*/ 5856352 w 5856352"/>
                    <a:gd name="connsiteY1" fmla="*/ 0 h 122897"/>
                    <a:gd name="connsiteX2" fmla="*/ 5856352 w 5856352"/>
                    <a:gd name="connsiteY2" fmla="*/ 122897 h 122897"/>
                    <a:gd name="connsiteX3" fmla="*/ 0 w 5856352"/>
                    <a:gd name="connsiteY3" fmla="*/ 122897 h 122897"/>
                    <a:gd name="connsiteX4" fmla="*/ 0 w 5856352"/>
                    <a:gd name="connsiteY4" fmla="*/ 0 h 122897"/>
                    <a:gd name="connsiteX0" fmla="*/ 0 w 5856352"/>
                    <a:gd name="connsiteY0" fmla="*/ 0 h 122897"/>
                    <a:gd name="connsiteX1" fmla="*/ 5253943 w 5856352"/>
                    <a:gd name="connsiteY1" fmla="*/ 8424 h 122897"/>
                    <a:gd name="connsiteX2" fmla="*/ 5856352 w 5856352"/>
                    <a:gd name="connsiteY2" fmla="*/ 122897 h 122897"/>
                    <a:gd name="connsiteX3" fmla="*/ 0 w 5856352"/>
                    <a:gd name="connsiteY3" fmla="*/ 122897 h 122897"/>
                    <a:gd name="connsiteX4" fmla="*/ 0 w 5856352"/>
                    <a:gd name="connsiteY4" fmla="*/ 0 h 122897"/>
                    <a:gd name="connsiteX0" fmla="*/ 0 w 5325969"/>
                    <a:gd name="connsiteY0" fmla="*/ 0 h 122897"/>
                    <a:gd name="connsiteX1" fmla="*/ 5253943 w 5325969"/>
                    <a:gd name="connsiteY1" fmla="*/ 8424 h 122897"/>
                    <a:gd name="connsiteX2" fmla="*/ 5325969 w 5325969"/>
                    <a:gd name="connsiteY2" fmla="*/ 61858 h 122897"/>
                    <a:gd name="connsiteX3" fmla="*/ 0 w 5325969"/>
                    <a:gd name="connsiteY3" fmla="*/ 122897 h 122897"/>
                    <a:gd name="connsiteX4" fmla="*/ 0 w 5325969"/>
                    <a:gd name="connsiteY4" fmla="*/ 0 h 122897"/>
                    <a:gd name="connsiteX0" fmla="*/ 0 w 5325969"/>
                    <a:gd name="connsiteY0" fmla="*/ 1301 h 124198"/>
                    <a:gd name="connsiteX1" fmla="*/ 259212 w 5325969"/>
                    <a:gd name="connsiteY1" fmla="*/ 0 h 124198"/>
                    <a:gd name="connsiteX2" fmla="*/ 5253943 w 5325969"/>
                    <a:gd name="connsiteY2" fmla="*/ 9725 h 124198"/>
                    <a:gd name="connsiteX3" fmla="*/ 5325969 w 5325969"/>
                    <a:gd name="connsiteY3" fmla="*/ 63159 h 124198"/>
                    <a:gd name="connsiteX4" fmla="*/ 0 w 5325969"/>
                    <a:gd name="connsiteY4" fmla="*/ 124198 h 124198"/>
                    <a:gd name="connsiteX5" fmla="*/ 0 w 5325969"/>
                    <a:gd name="connsiteY5" fmla="*/ 1301 h 124198"/>
                    <a:gd name="connsiteX0" fmla="*/ 0 w 5325969"/>
                    <a:gd name="connsiteY0" fmla="*/ 1301 h 124198"/>
                    <a:gd name="connsiteX1" fmla="*/ 259212 w 5325969"/>
                    <a:gd name="connsiteY1" fmla="*/ 0 h 124198"/>
                    <a:gd name="connsiteX2" fmla="*/ 5253943 w 5325969"/>
                    <a:gd name="connsiteY2" fmla="*/ 9725 h 124198"/>
                    <a:gd name="connsiteX3" fmla="*/ 5325969 w 5325969"/>
                    <a:gd name="connsiteY3" fmla="*/ 63159 h 124198"/>
                    <a:gd name="connsiteX4" fmla="*/ 345924 w 5325969"/>
                    <a:gd name="connsiteY4" fmla="*/ 121149 h 124198"/>
                    <a:gd name="connsiteX5" fmla="*/ 0 w 5325969"/>
                    <a:gd name="connsiteY5" fmla="*/ 124198 h 124198"/>
                    <a:gd name="connsiteX6" fmla="*/ 0 w 5325969"/>
                    <a:gd name="connsiteY6" fmla="*/ 1301 h 124198"/>
                    <a:gd name="connsiteX0" fmla="*/ 0 w 5325969"/>
                    <a:gd name="connsiteY0" fmla="*/ 124198 h 124198"/>
                    <a:gd name="connsiteX1" fmla="*/ 259212 w 5325969"/>
                    <a:gd name="connsiteY1" fmla="*/ 0 h 124198"/>
                    <a:gd name="connsiteX2" fmla="*/ 5253943 w 5325969"/>
                    <a:gd name="connsiteY2" fmla="*/ 9725 h 124198"/>
                    <a:gd name="connsiteX3" fmla="*/ 5325969 w 5325969"/>
                    <a:gd name="connsiteY3" fmla="*/ 63159 h 124198"/>
                    <a:gd name="connsiteX4" fmla="*/ 345924 w 5325969"/>
                    <a:gd name="connsiteY4" fmla="*/ 121149 h 124198"/>
                    <a:gd name="connsiteX5" fmla="*/ 0 w 5325969"/>
                    <a:gd name="connsiteY5" fmla="*/ 124198 h 124198"/>
                    <a:gd name="connsiteX0" fmla="*/ 86712 w 5066757"/>
                    <a:gd name="connsiteY0" fmla="*/ 121149 h 121149"/>
                    <a:gd name="connsiteX1" fmla="*/ 0 w 5066757"/>
                    <a:gd name="connsiteY1" fmla="*/ 0 h 121149"/>
                    <a:gd name="connsiteX2" fmla="*/ 4994731 w 5066757"/>
                    <a:gd name="connsiteY2" fmla="*/ 9725 h 121149"/>
                    <a:gd name="connsiteX3" fmla="*/ 5066757 w 5066757"/>
                    <a:gd name="connsiteY3" fmla="*/ 63159 h 121149"/>
                    <a:gd name="connsiteX4" fmla="*/ 86712 w 5066757"/>
                    <a:gd name="connsiteY4" fmla="*/ 121149 h 121149"/>
                    <a:gd name="connsiteX0" fmla="*/ 86712 w 5066757"/>
                    <a:gd name="connsiteY0" fmla="*/ 121149 h 121149"/>
                    <a:gd name="connsiteX1" fmla="*/ 0 w 5066757"/>
                    <a:gd name="connsiteY1" fmla="*/ 0 h 121149"/>
                    <a:gd name="connsiteX2" fmla="*/ 4994731 w 5066757"/>
                    <a:gd name="connsiteY2" fmla="*/ 9725 h 121149"/>
                    <a:gd name="connsiteX3" fmla="*/ 5066757 w 5066757"/>
                    <a:gd name="connsiteY3" fmla="*/ 63159 h 121149"/>
                    <a:gd name="connsiteX4" fmla="*/ 86712 w 5066757"/>
                    <a:gd name="connsiteY4" fmla="*/ 121149 h 121149"/>
                    <a:gd name="connsiteX0" fmla="*/ 86712 w 5066757"/>
                    <a:gd name="connsiteY0" fmla="*/ 121149 h 121149"/>
                    <a:gd name="connsiteX1" fmla="*/ 0 w 5066757"/>
                    <a:gd name="connsiteY1" fmla="*/ 0 h 121149"/>
                    <a:gd name="connsiteX2" fmla="*/ 4994731 w 5066757"/>
                    <a:gd name="connsiteY2" fmla="*/ 9725 h 121149"/>
                    <a:gd name="connsiteX3" fmla="*/ 5066757 w 5066757"/>
                    <a:gd name="connsiteY3" fmla="*/ 63159 h 121149"/>
                    <a:gd name="connsiteX4" fmla="*/ 86712 w 5066757"/>
                    <a:gd name="connsiteY4" fmla="*/ 121149 h 1211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66757" h="121149">
                      <a:moveTo>
                        <a:pt x="86712" y="121149"/>
                      </a:moveTo>
                      <a:lnTo>
                        <a:pt x="0" y="0"/>
                      </a:lnTo>
                      <a:lnTo>
                        <a:pt x="4994731" y="9725"/>
                      </a:lnTo>
                      <a:lnTo>
                        <a:pt x="5066757" y="63159"/>
                      </a:lnTo>
                      <a:lnTo>
                        <a:pt x="86712" y="121149"/>
                      </a:lnTo>
                      <a:close/>
                    </a:path>
                  </a:pathLst>
                </a:custGeom>
                <a:gradFill>
                  <a:gsLst>
                    <a:gs pos="0">
                      <a:schemeClr val="bg1">
                        <a:alpha val="16000"/>
                      </a:schemeClr>
                    </a:gs>
                    <a:gs pos="100000">
                      <a:schemeClr val="bg1">
                        <a:alpha val="12000"/>
                      </a:schemeClr>
                    </a:gs>
                  </a:gsLst>
                  <a:lin ang="60000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b="1"/>
                </a:p>
              </p:txBody>
            </p:sp>
            <p:sp>
              <p:nvSpPr>
                <p:cNvPr id="77" name="TextBox 76">
                  <a:extLst>
                    <a:ext uri="{FF2B5EF4-FFF2-40B4-BE49-F238E27FC236}">
                      <a16:creationId xmlns:a16="http://schemas.microsoft.com/office/drawing/2014/main" id="{7EE98D06-0D35-7050-AADB-CA79A0472C8C}"/>
                    </a:ext>
                  </a:extLst>
                </p:cNvPr>
                <p:cNvSpPr txBox="1"/>
                <p:nvPr/>
              </p:nvSpPr>
              <p:spPr>
                <a:xfrm>
                  <a:off x="4850028" y="7501024"/>
                  <a:ext cx="1367520" cy="147638"/>
                </a:xfrm>
                <a:prstGeom prst="rect">
                  <a:avLst/>
                </a:prstGeom>
                <a:noFill/>
              </p:spPr>
              <p:txBody>
                <a:bodyPr wrap="square" rtlCol="0" anchor="ctr">
                  <a:spAutoFit/>
                </a:bodyPr>
                <a:lstStyle/>
                <a:p>
                  <a:pPr algn="ctr"/>
                  <a:r>
                    <a:rPr lang="en-US" sz="2000" b="1" dirty="0">
                      <a:solidFill>
                        <a:schemeClr val="bg1"/>
                      </a:solidFill>
                      <a:latin typeface="Arial Narrow" panose="020B0606020202030204" pitchFamily="34" charset="0"/>
                    </a:rPr>
                    <a:t>D.O.T. National EMS Practice Model</a:t>
                  </a:r>
                </a:p>
              </p:txBody>
            </p:sp>
          </p:grpSp>
          <p:grpSp>
            <p:nvGrpSpPr>
              <p:cNvPr id="62" name="Group 61">
                <a:extLst>
                  <a:ext uri="{FF2B5EF4-FFF2-40B4-BE49-F238E27FC236}">
                    <a16:creationId xmlns:a16="http://schemas.microsoft.com/office/drawing/2014/main" id="{DB63B353-B821-25CF-189E-E28BDCC87067}"/>
                  </a:ext>
                </a:extLst>
              </p:cNvPr>
              <p:cNvGrpSpPr/>
              <p:nvPr/>
            </p:nvGrpSpPr>
            <p:grpSpPr>
              <a:xfrm flipH="1">
                <a:off x="4060371" y="7304586"/>
                <a:ext cx="301906" cy="2022131"/>
                <a:chOff x="6360699" y="7304586"/>
                <a:chExt cx="301906" cy="2022131"/>
              </a:xfrm>
            </p:grpSpPr>
            <p:grpSp>
              <p:nvGrpSpPr>
                <p:cNvPr id="63" name="Group 62">
                  <a:extLst>
                    <a:ext uri="{FF2B5EF4-FFF2-40B4-BE49-F238E27FC236}">
                      <a16:creationId xmlns:a16="http://schemas.microsoft.com/office/drawing/2014/main" id="{D900F6E1-C3C9-A06C-25E3-7464572543BD}"/>
                    </a:ext>
                  </a:extLst>
                </p:cNvPr>
                <p:cNvGrpSpPr/>
                <p:nvPr/>
              </p:nvGrpSpPr>
              <p:grpSpPr>
                <a:xfrm>
                  <a:off x="6369219" y="7304586"/>
                  <a:ext cx="276269" cy="383710"/>
                  <a:chOff x="6369219" y="7304586"/>
                  <a:chExt cx="276269" cy="383710"/>
                </a:xfrm>
              </p:grpSpPr>
              <p:sp>
                <p:nvSpPr>
                  <p:cNvPr id="67" name="Rectangle 8">
                    <a:extLst>
                      <a:ext uri="{FF2B5EF4-FFF2-40B4-BE49-F238E27FC236}">
                        <a16:creationId xmlns:a16="http://schemas.microsoft.com/office/drawing/2014/main" id="{2351927B-28D0-D45D-9191-E8627680C0BD}"/>
                      </a:ext>
                    </a:extLst>
                  </p:cNvPr>
                  <p:cNvSpPr/>
                  <p:nvPr/>
                </p:nvSpPr>
                <p:spPr>
                  <a:xfrm flipH="1">
                    <a:off x="6369219" y="7304586"/>
                    <a:ext cx="144612" cy="383710"/>
                  </a:xfrm>
                  <a:custGeom>
                    <a:avLst/>
                    <a:gdLst>
                      <a:gd name="connsiteX0" fmla="*/ 0 w 417832"/>
                      <a:gd name="connsiteY0" fmla="*/ 0 h 746880"/>
                      <a:gd name="connsiteX1" fmla="*/ 417832 w 417832"/>
                      <a:gd name="connsiteY1" fmla="*/ 0 h 746880"/>
                      <a:gd name="connsiteX2" fmla="*/ 417832 w 417832"/>
                      <a:gd name="connsiteY2" fmla="*/ 746880 h 746880"/>
                      <a:gd name="connsiteX3" fmla="*/ 0 w 417832"/>
                      <a:gd name="connsiteY3" fmla="*/ 746880 h 746880"/>
                      <a:gd name="connsiteX4" fmla="*/ 0 w 417832"/>
                      <a:gd name="connsiteY4" fmla="*/ 0 h 746880"/>
                      <a:gd name="connsiteX0" fmla="*/ 417832 w 509272"/>
                      <a:gd name="connsiteY0" fmla="*/ 746880 h 838320"/>
                      <a:gd name="connsiteX1" fmla="*/ 0 w 509272"/>
                      <a:gd name="connsiteY1" fmla="*/ 746880 h 838320"/>
                      <a:gd name="connsiteX2" fmla="*/ 0 w 509272"/>
                      <a:gd name="connsiteY2" fmla="*/ 0 h 838320"/>
                      <a:gd name="connsiteX3" fmla="*/ 417832 w 509272"/>
                      <a:gd name="connsiteY3" fmla="*/ 0 h 838320"/>
                      <a:gd name="connsiteX4" fmla="*/ 509272 w 509272"/>
                      <a:gd name="connsiteY4" fmla="*/ 838320 h 838320"/>
                      <a:gd name="connsiteX0" fmla="*/ 417832 w 417832"/>
                      <a:gd name="connsiteY0" fmla="*/ 746880 h 746880"/>
                      <a:gd name="connsiteX1" fmla="*/ 0 w 417832"/>
                      <a:gd name="connsiteY1" fmla="*/ 746880 h 746880"/>
                      <a:gd name="connsiteX2" fmla="*/ 0 w 417832"/>
                      <a:gd name="connsiteY2" fmla="*/ 0 h 746880"/>
                      <a:gd name="connsiteX3" fmla="*/ 417832 w 417832"/>
                      <a:gd name="connsiteY3" fmla="*/ 0 h 746880"/>
                    </a:gdLst>
                    <a:ahLst/>
                    <a:cxnLst>
                      <a:cxn ang="0">
                        <a:pos x="connsiteX0" y="connsiteY0"/>
                      </a:cxn>
                      <a:cxn ang="0">
                        <a:pos x="connsiteX1" y="connsiteY1"/>
                      </a:cxn>
                      <a:cxn ang="0">
                        <a:pos x="connsiteX2" y="connsiteY2"/>
                      </a:cxn>
                      <a:cxn ang="0">
                        <a:pos x="connsiteX3" y="connsiteY3"/>
                      </a:cxn>
                    </a:cxnLst>
                    <a:rect l="l" t="t" r="r" b="b"/>
                    <a:pathLst>
                      <a:path w="417832" h="746880">
                        <a:moveTo>
                          <a:pt x="417832" y="746880"/>
                        </a:moveTo>
                        <a:lnTo>
                          <a:pt x="0" y="746880"/>
                        </a:lnTo>
                        <a:lnTo>
                          <a:pt x="0" y="0"/>
                        </a:lnTo>
                        <a:lnTo>
                          <a:pt x="417832" y="0"/>
                        </a:lnTo>
                      </a:path>
                    </a:pathLst>
                  </a:custGeom>
                  <a:no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68" name="TextBox 67">
                    <a:extLst>
                      <a:ext uri="{FF2B5EF4-FFF2-40B4-BE49-F238E27FC236}">
                        <a16:creationId xmlns:a16="http://schemas.microsoft.com/office/drawing/2014/main" id="{8C7CE4C6-AE21-B131-B2AD-F18D8D48EFD4}"/>
                      </a:ext>
                    </a:extLst>
                  </p:cNvPr>
                  <p:cNvSpPr txBox="1"/>
                  <p:nvPr/>
                </p:nvSpPr>
                <p:spPr>
                  <a:xfrm rot="5400000">
                    <a:off x="6399292" y="7429090"/>
                    <a:ext cx="357690" cy="134702"/>
                  </a:xfrm>
                  <a:prstGeom prst="rect">
                    <a:avLst/>
                  </a:prstGeom>
                  <a:noFill/>
                </p:spPr>
                <p:txBody>
                  <a:bodyPr wrap="none" rtlCol="0" anchor="ctr">
                    <a:spAutoFit/>
                  </a:bodyPr>
                  <a:lstStyle/>
                  <a:p>
                    <a:pPr algn="ctr"/>
                    <a:r>
                      <a:rPr lang="en-US" sz="2000" b="1" dirty="0">
                        <a:latin typeface="Arial Nova Cond" panose="020B0506020202020204" pitchFamily="34" charset="0"/>
                      </a:rPr>
                      <a:t>Federal</a:t>
                    </a:r>
                  </a:p>
                </p:txBody>
              </p:sp>
            </p:grpSp>
            <p:grpSp>
              <p:nvGrpSpPr>
                <p:cNvPr id="64" name="Group 63">
                  <a:extLst>
                    <a:ext uri="{FF2B5EF4-FFF2-40B4-BE49-F238E27FC236}">
                      <a16:creationId xmlns:a16="http://schemas.microsoft.com/office/drawing/2014/main" id="{4F6E968D-F92F-E359-CC9F-0B74569F3BAE}"/>
                    </a:ext>
                  </a:extLst>
                </p:cNvPr>
                <p:cNvGrpSpPr/>
                <p:nvPr/>
              </p:nvGrpSpPr>
              <p:grpSpPr>
                <a:xfrm>
                  <a:off x="6360699" y="7688296"/>
                  <a:ext cx="301906" cy="1638421"/>
                  <a:chOff x="6360699" y="7688296"/>
                  <a:chExt cx="301906" cy="1638421"/>
                </a:xfrm>
              </p:grpSpPr>
              <p:sp>
                <p:nvSpPr>
                  <p:cNvPr id="65" name="Rectangle 8">
                    <a:extLst>
                      <a:ext uri="{FF2B5EF4-FFF2-40B4-BE49-F238E27FC236}">
                        <a16:creationId xmlns:a16="http://schemas.microsoft.com/office/drawing/2014/main" id="{D042C46E-234D-7F86-5D30-36FA166FFC0F}"/>
                      </a:ext>
                    </a:extLst>
                  </p:cNvPr>
                  <p:cNvSpPr/>
                  <p:nvPr/>
                </p:nvSpPr>
                <p:spPr>
                  <a:xfrm flipH="1">
                    <a:off x="6360699" y="7688296"/>
                    <a:ext cx="153132" cy="1638421"/>
                  </a:xfrm>
                  <a:custGeom>
                    <a:avLst/>
                    <a:gdLst>
                      <a:gd name="connsiteX0" fmla="*/ 0 w 417832"/>
                      <a:gd name="connsiteY0" fmla="*/ 0 h 746880"/>
                      <a:gd name="connsiteX1" fmla="*/ 417832 w 417832"/>
                      <a:gd name="connsiteY1" fmla="*/ 0 h 746880"/>
                      <a:gd name="connsiteX2" fmla="*/ 417832 w 417832"/>
                      <a:gd name="connsiteY2" fmla="*/ 746880 h 746880"/>
                      <a:gd name="connsiteX3" fmla="*/ 0 w 417832"/>
                      <a:gd name="connsiteY3" fmla="*/ 746880 h 746880"/>
                      <a:gd name="connsiteX4" fmla="*/ 0 w 417832"/>
                      <a:gd name="connsiteY4" fmla="*/ 0 h 746880"/>
                      <a:gd name="connsiteX0" fmla="*/ 417832 w 509272"/>
                      <a:gd name="connsiteY0" fmla="*/ 746880 h 838320"/>
                      <a:gd name="connsiteX1" fmla="*/ 0 w 509272"/>
                      <a:gd name="connsiteY1" fmla="*/ 746880 h 838320"/>
                      <a:gd name="connsiteX2" fmla="*/ 0 w 509272"/>
                      <a:gd name="connsiteY2" fmla="*/ 0 h 838320"/>
                      <a:gd name="connsiteX3" fmla="*/ 417832 w 509272"/>
                      <a:gd name="connsiteY3" fmla="*/ 0 h 838320"/>
                      <a:gd name="connsiteX4" fmla="*/ 509272 w 509272"/>
                      <a:gd name="connsiteY4" fmla="*/ 838320 h 838320"/>
                      <a:gd name="connsiteX0" fmla="*/ 417832 w 417832"/>
                      <a:gd name="connsiteY0" fmla="*/ 746880 h 746880"/>
                      <a:gd name="connsiteX1" fmla="*/ 0 w 417832"/>
                      <a:gd name="connsiteY1" fmla="*/ 746880 h 746880"/>
                      <a:gd name="connsiteX2" fmla="*/ 0 w 417832"/>
                      <a:gd name="connsiteY2" fmla="*/ 0 h 746880"/>
                      <a:gd name="connsiteX3" fmla="*/ 417832 w 417832"/>
                      <a:gd name="connsiteY3" fmla="*/ 0 h 746880"/>
                    </a:gdLst>
                    <a:ahLst/>
                    <a:cxnLst>
                      <a:cxn ang="0">
                        <a:pos x="connsiteX0" y="connsiteY0"/>
                      </a:cxn>
                      <a:cxn ang="0">
                        <a:pos x="connsiteX1" y="connsiteY1"/>
                      </a:cxn>
                      <a:cxn ang="0">
                        <a:pos x="connsiteX2" y="connsiteY2"/>
                      </a:cxn>
                      <a:cxn ang="0">
                        <a:pos x="connsiteX3" y="connsiteY3"/>
                      </a:cxn>
                    </a:cxnLst>
                    <a:rect l="l" t="t" r="r" b="b"/>
                    <a:pathLst>
                      <a:path w="417832" h="746880">
                        <a:moveTo>
                          <a:pt x="417832" y="746880"/>
                        </a:moveTo>
                        <a:lnTo>
                          <a:pt x="0" y="746880"/>
                        </a:lnTo>
                        <a:lnTo>
                          <a:pt x="0" y="0"/>
                        </a:lnTo>
                        <a:lnTo>
                          <a:pt x="417832" y="0"/>
                        </a:lnTo>
                      </a:path>
                    </a:pathLst>
                  </a:custGeom>
                  <a:no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66" name="TextBox 65">
                    <a:extLst>
                      <a:ext uri="{FF2B5EF4-FFF2-40B4-BE49-F238E27FC236}">
                        <a16:creationId xmlns:a16="http://schemas.microsoft.com/office/drawing/2014/main" id="{CD82A349-A93E-FEDB-A0CD-C9EB9B0C69ED}"/>
                      </a:ext>
                    </a:extLst>
                  </p:cNvPr>
                  <p:cNvSpPr txBox="1"/>
                  <p:nvPr/>
                </p:nvSpPr>
                <p:spPr>
                  <a:xfrm rot="5400000">
                    <a:off x="5851613" y="8365565"/>
                    <a:ext cx="1487281" cy="134702"/>
                  </a:xfrm>
                  <a:prstGeom prst="rect">
                    <a:avLst/>
                  </a:prstGeom>
                  <a:noFill/>
                </p:spPr>
                <p:txBody>
                  <a:bodyPr wrap="square" rtlCol="0" anchor="ctr">
                    <a:spAutoFit/>
                  </a:bodyPr>
                  <a:lstStyle/>
                  <a:p>
                    <a:pPr algn="ctr"/>
                    <a:r>
                      <a:rPr lang="en-US" sz="2000" b="1" dirty="0">
                        <a:latin typeface="Arial Nova Cond" panose="020B0506020202020204" pitchFamily="34" charset="0"/>
                      </a:rPr>
                      <a:t>State</a:t>
                    </a:r>
                  </a:p>
                </p:txBody>
              </p:sp>
            </p:grpSp>
          </p:grpSp>
        </p:grpSp>
      </p:grpSp>
      <p:sp>
        <p:nvSpPr>
          <p:cNvPr id="108" name="TextBox 107">
            <a:extLst>
              <a:ext uri="{FF2B5EF4-FFF2-40B4-BE49-F238E27FC236}">
                <a16:creationId xmlns:a16="http://schemas.microsoft.com/office/drawing/2014/main" id="{4D7E6DBB-5F9A-2C35-AAEF-F726BB0D796A}"/>
              </a:ext>
            </a:extLst>
          </p:cNvPr>
          <p:cNvSpPr txBox="1"/>
          <p:nvPr/>
        </p:nvSpPr>
        <p:spPr>
          <a:xfrm>
            <a:off x="711454" y="1228659"/>
            <a:ext cx="5487528" cy="400111"/>
          </a:xfrm>
          <a:prstGeom prst="rect">
            <a:avLst/>
          </a:prstGeom>
          <a:noFill/>
        </p:spPr>
        <p:txBody>
          <a:bodyPr wrap="square" rtlCol="0" anchor="ctr">
            <a:spAutoFit/>
          </a:bodyPr>
          <a:lstStyle/>
          <a:p>
            <a:pPr algn="ctr"/>
            <a:r>
              <a:rPr lang="en-US" sz="2000" b="1" u="sng" dirty="0">
                <a:solidFill>
                  <a:schemeClr val="bg1"/>
                </a:solidFill>
                <a:latin typeface="Arial Narrow" panose="020B0606020202030204" pitchFamily="34" charset="0"/>
              </a:rPr>
              <a:t>SCOPE OF PRACTICE</a:t>
            </a:r>
          </a:p>
        </p:txBody>
      </p:sp>
      <p:grpSp>
        <p:nvGrpSpPr>
          <p:cNvPr id="110" name="Group 109">
            <a:extLst>
              <a:ext uri="{FF2B5EF4-FFF2-40B4-BE49-F238E27FC236}">
                <a16:creationId xmlns:a16="http://schemas.microsoft.com/office/drawing/2014/main" id="{F1D04752-635E-BEC2-22FD-125E45DBA7BC}"/>
              </a:ext>
            </a:extLst>
          </p:cNvPr>
          <p:cNvGrpSpPr>
            <a:grpSpLocks noChangeAspect="1"/>
          </p:cNvGrpSpPr>
          <p:nvPr/>
        </p:nvGrpSpPr>
        <p:grpSpPr>
          <a:xfrm>
            <a:off x="6943693" y="1293593"/>
            <a:ext cx="5045296" cy="4514721"/>
            <a:chOff x="2440333" y="1423080"/>
            <a:chExt cx="6945568" cy="4804742"/>
          </a:xfrm>
        </p:grpSpPr>
        <p:grpSp>
          <p:nvGrpSpPr>
            <p:cNvPr id="117" name="Group 116">
              <a:extLst>
                <a:ext uri="{FF2B5EF4-FFF2-40B4-BE49-F238E27FC236}">
                  <a16:creationId xmlns:a16="http://schemas.microsoft.com/office/drawing/2014/main" id="{2D7392FA-2D7D-0506-1D0B-B81E380373B2}"/>
                </a:ext>
              </a:extLst>
            </p:cNvPr>
            <p:cNvGrpSpPr/>
            <p:nvPr/>
          </p:nvGrpSpPr>
          <p:grpSpPr>
            <a:xfrm>
              <a:off x="2440333" y="1423080"/>
              <a:ext cx="6945568" cy="4804742"/>
              <a:chOff x="2440333" y="1423080"/>
              <a:chExt cx="6945568" cy="4804742"/>
            </a:xfrm>
          </p:grpSpPr>
          <p:grpSp>
            <p:nvGrpSpPr>
              <p:cNvPr id="119" name="Group 118">
                <a:extLst>
                  <a:ext uri="{FF2B5EF4-FFF2-40B4-BE49-F238E27FC236}">
                    <a16:creationId xmlns:a16="http://schemas.microsoft.com/office/drawing/2014/main" id="{8072F7C7-C0D0-6100-F660-47FD914E16CB}"/>
                  </a:ext>
                </a:extLst>
              </p:cNvPr>
              <p:cNvGrpSpPr/>
              <p:nvPr/>
            </p:nvGrpSpPr>
            <p:grpSpPr>
              <a:xfrm>
                <a:off x="2748212" y="1423080"/>
                <a:ext cx="6231140" cy="4804742"/>
                <a:chOff x="2748212" y="1423080"/>
                <a:chExt cx="6231140" cy="4804742"/>
              </a:xfrm>
            </p:grpSpPr>
            <p:sp>
              <p:nvSpPr>
                <p:cNvPr id="142" name="Oval 141">
                  <a:extLst>
                    <a:ext uri="{FF2B5EF4-FFF2-40B4-BE49-F238E27FC236}">
                      <a16:creationId xmlns:a16="http://schemas.microsoft.com/office/drawing/2014/main" id="{15000F65-AA1D-1658-490C-20E29DCF804D}"/>
                    </a:ext>
                  </a:extLst>
                </p:cNvPr>
                <p:cNvSpPr/>
                <p:nvPr/>
              </p:nvSpPr>
              <p:spPr>
                <a:xfrm>
                  <a:off x="2748212" y="1423080"/>
                  <a:ext cx="6231140" cy="4804742"/>
                </a:xfrm>
                <a:prstGeom prst="ellipse">
                  <a:avLst/>
                </a:prstGeom>
                <a:solidFill>
                  <a:schemeClr val="bg2">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solidFill>
                      <a:schemeClr val="bg1"/>
                    </a:solidFill>
                  </a:endParaRPr>
                </a:p>
              </p:txBody>
            </p:sp>
            <p:grpSp>
              <p:nvGrpSpPr>
                <p:cNvPr id="143" name="Group 142">
                  <a:extLst>
                    <a:ext uri="{FF2B5EF4-FFF2-40B4-BE49-F238E27FC236}">
                      <a16:creationId xmlns:a16="http://schemas.microsoft.com/office/drawing/2014/main" id="{A901E23E-055D-56D2-475E-66E272C5574B}"/>
                    </a:ext>
                  </a:extLst>
                </p:cNvPr>
                <p:cNvGrpSpPr/>
                <p:nvPr/>
              </p:nvGrpSpPr>
              <p:grpSpPr>
                <a:xfrm>
                  <a:off x="4109171" y="2312838"/>
                  <a:ext cx="3623794" cy="2784100"/>
                  <a:chOff x="4116205" y="2270634"/>
                  <a:chExt cx="3623794" cy="2784100"/>
                </a:xfrm>
              </p:grpSpPr>
              <p:sp>
                <p:nvSpPr>
                  <p:cNvPr id="144" name="Arrow: Bent 38">
                    <a:extLst>
                      <a:ext uri="{FF2B5EF4-FFF2-40B4-BE49-F238E27FC236}">
                        <a16:creationId xmlns:a16="http://schemas.microsoft.com/office/drawing/2014/main" id="{19E8B79B-3880-30A9-4EEB-C3AA83149B0C}"/>
                      </a:ext>
                    </a:extLst>
                  </p:cNvPr>
                  <p:cNvSpPr/>
                  <p:nvPr/>
                </p:nvSpPr>
                <p:spPr>
                  <a:xfrm rot="5400000">
                    <a:off x="7252370" y="2254733"/>
                    <a:ext cx="471728" cy="503530"/>
                  </a:xfrm>
                  <a:prstGeom prst="bentArrow">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solidFill>
                        <a:schemeClr val="bg1"/>
                      </a:solidFill>
                    </a:endParaRPr>
                  </a:p>
                </p:txBody>
              </p:sp>
              <p:sp>
                <p:nvSpPr>
                  <p:cNvPr id="145" name="Arrow: Bent 39">
                    <a:extLst>
                      <a:ext uri="{FF2B5EF4-FFF2-40B4-BE49-F238E27FC236}">
                        <a16:creationId xmlns:a16="http://schemas.microsoft.com/office/drawing/2014/main" id="{2F04E2BF-F3DA-2F45-6D44-5797C67BCC01}"/>
                      </a:ext>
                    </a:extLst>
                  </p:cNvPr>
                  <p:cNvSpPr/>
                  <p:nvPr/>
                </p:nvSpPr>
                <p:spPr>
                  <a:xfrm rot="10800000">
                    <a:off x="7252371" y="4551204"/>
                    <a:ext cx="471728" cy="503530"/>
                  </a:xfrm>
                  <a:prstGeom prst="bentArrow">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bg1"/>
                      </a:solidFill>
                    </a:endParaRPr>
                  </a:p>
                </p:txBody>
              </p:sp>
              <p:sp>
                <p:nvSpPr>
                  <p:cNvPr id="147" name="Arrow: Bent 41">
                    <a:extLst>
                      <a:ext uri="{FF2B5EF4-FFF2-40B4-BE49-F238E27FC236}">
                        <a16:creationId xmlns:a16="http://schemas.microsoft.com/office/drawing/2014/main" id="{7BF744F6-19D2-CDB4-0AEB-76C32E625F7A}"/>
                      </a:ext>
                    </a:extLst>
                  </p:cNvPr>
                  <p:cNvSpPr/>
                  <p:nvPr/>
                </p:nvSpPr>
                <p:spPr>
                  <a:xfrm>
                    <a:off x="4116205" y="2270634"/>
                    <a:ext cx="471728" cy="503530"/>
                  </a:xfrm>
                  <a:prstGeom prst="bentArrow">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bg1"/>
                      </a:solidFill>
                    </a:endParaRPr>
                  </a:p>
                </p:txBody>
              </p:sp>
            </p:grpSp>
          </p:grpSp>
          <p:grpSp>
            <p:nvGrpSpPr>
              <p:cNvPr id="120" name="Group 119">
                <a:extLst>
                  <a:ext uri="{FF2B5EF4-FFF2-40B4-BE49-F238E27FC236}">
                    <a16:creationId xmlns:a16="http://schemas.microsoft.com/office/drawing/2014/main" id="{D755D51E-EF0D-9085-A20F-61B44325E71C}"/>
                  </a:ext>
                </a:extLst>
              </p:cNvPr>
              <p:cNvGrpSpPr/>
              <p:nvPr/>
            </p:nvGrpSpPr>
            <p:grpSpPr>
              <a:xfrm>
                <a:off x="2440333" y="1581520"/>
                <a:ext cx="6945568" cy="4246737"/>
                <a:chOff x="2440333" y="1581520"/>
                <a:chExt cx="6945568" cy="4246737"/>
              </a:xfrm>
            </p:grpSpPr>
            <p:grpSp>
              <p:nvGrpSpPr>
                <p:cNvPr id="121" name="Group 120">
                  <a:extLst>
                    <a:ext uri="{FF2B5EF4-FFF2-40B4-BE49-F238E27FC236}">
                      <a16:creationId xmlns:a16="http://schemas.microsoft.com/office/drawing/2014/main" id="{6CFE762A-690C-C62A-A39C-C9FFE48C6DC7}"/>
                    </a:ext>
                  </a:extLst>
                </p:cNvPr>
                <p:cNvGrpSpPr/>
                <p:nvPr/>
              </p:nvGrpSpPr>
              <p:grpSpPr>
                <a:xfrm>
                  <a:off x="4670279" y="1581520"/>
                  <a:ext cx="2485675" cy="1137222"/>
                  <a:chOff x="4670279" y="1581520"/>
                  <a:chExt cx="2485675" cy="1137222"/>
                </a:xfrm>
              </p:grpSpPr>
              <p:sp>
                <p:nvSpPr>
                  <p:cNvPr id="138" name="Rectangle: Rounded Corners 32">
                    <a:extLst>
                      <a:ext uri="{FF2B5EF4-FFF2-40B4-BE49-F238E27FC236}">
                        <a16:creationId xmlns:a16="http://schemas.microsoft.com/office/drawing/2014/main" id="{CB1DF9B1-8FF7-CF01-2DA1-9E0C9358E6A8}"/>
                      </a:ext>
                    </a:extLst>
                  </p:cNvPr>
                  <p:cNvSpPr/>
                  <p:nvPr/>
                </p:nvSpPr>
                <p:spPr>
                  <a:xfrm>
                    <a:off x="4670279" y="1581520"/>
                    <a:ext cx="2485675" cy="1137222"/>
                  </a:xfrm>
                  <a:prstGeom prst="roundRect">
                    <a:avLst/>
                  </a:prstGeom>
                  <a:solidFill>
                    <a:srgbClr val="387B97"/>
                  </a:solidFill>
                  <a:ln>
                    <a:solidFill>
                      <a:schemeClr val="bg2"/>
                    </a:solidFill>
                  </a:ln>
                  <a:effectLst>
                    <a:outerShdw blurRad="63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bg1"/>
                      </a:solidFill>
                    </a:endParaRPr>
                  </a:p>
                </p:txBody>
              </p:sp>
              <p:sp>
                <p:nvSpPr>
                  <p:cNvPr id="140" name="TextBox 139">
                    <a:extLst>
                      <a:ext uri="{FF2B5EF4-FFF2-40B4-BE49-F238E27FC236}">
                        <a16:creationId xmlns:a16="http://schemas.microsoft.com/office/drawing/2014/main" id="{3CCB7BBE-F48C-C209-F4A0-888EBE2AE985}"/>
                      </a:ext>
                    </a:extLst>
                  </p:cNvPr>
                  <p:cNvSpPr txBox="1"/>
                  <p:nvPr/>
                </p:nvSpPr>
                <p:spPr>
                  <a:xfrm>
                    <a:off x="4670786" y="1805479"/>
                    <a:ext cx="2039490" cy="425813"/>
                  </a:xfrm>
                  <a:prstGeom prst="rect">
                    <a:avLst/>
                  </a:prstGeom>
                  <a:noFill/>
                </p:spPr>
                <p:txBody>
                  <a:bodyPr wrap="none" rtlCol="0">
                    <a:spAutoFit/>
                  </a:bodyPr>
                  <a:lstStyle/>
                  <a:p>
                    <a:r>
                      <a:rPr lang="en-IN" sz="2000" b="1" dirty="0">
                        <a:solidFill>
                          <a:schemeClr val="bg2"/>
                        </a:solidFill>
                        <a:latin typeface="Arial" panose="020B0604020202020204" pitchFamily="34" charset="0"/>
                        <a:cs typeface="Arial" panose="020B0604020202020204" pitchFamily="34" charset="0"/>
                      </a:rPr>
                      <a:t>Paramedic</a:t>
                    </a:r>
                  </a:p>
                </p:txBody>
              </p:sp>
            </p:grpSp>
            <p:grpSp>
              <p:nvGrpSpPr>
                <p:cNvPr id="122" name="Group 121">
                  <a:extLst>
                    <a:ext uri="{FF2B5EF4-FFF2-40B4-BE49-F238E27FC236}">
                      <a16:creationId xmlns:a16="http://schemas.microsoft.com/office/drawing/2014/main" id="{AD8B5C0D-5630-AC59-767F-EF16B4DB5535}"/>
                    </a:ext>
                  </a:extLst>
                </p:cNvPr>
                <p:cNvGrpSpPr/>
                <p:nvPr/>
              </p:nvGrpSpPr>
              <p:grpSpPr>
                <a:xfrm>
                  <a:off x="6827664" y="3083767"/>
                  <a:ext cx="2558237" cy="1242244"/>
                  <a:chOff x="6827664" y="3083767"/>
                  <a:chExt cx="2558237" cy="1242244"/>
                </a:xfrm>
              </p:grpSpPr>
              <p:sp>
                <p:nvSpPr>
                  <p:cNvPr id="134" name="Rectangle: Rounded Corners 28">
                    <a:extLst>
                      <a:ext uri="{FF2B5EF4-FFF2-40B4-BE49-F238E27FC236}">
                        <a16:creationId xmlns:a16="http://schemas.microsoft.com/office/drawing/2014/main" id="{D2835188-0D75-F6AB-FF91-07EDDD64C9B7}"/>
                      </a:ext>
                    </a:extLst>
                  </p:cNvPr>
                  <p:cNvSpPr/>
                  <p:nvPr/>
                </p:nvSpPr>
                <p:spPr>
                  <a:xfrm rot="16200000">
                    <a:off x="7520979" y="2461089"/>
                    <a:ext cx="1242244" cy="2487600"/>
                  </a:xfrm>
                  <a:prstGeom prst="roundRect">
                    <a:avLst/>
                  </a:prstGeom>
                  <a:solidFill>
                    <a:srgbClr val="3FA1A3"/>
                  </a:solidFill>
                  <a:ln>
                    <a:solidFill>
                      <a:schemeClr val="bg2"/>
                    </a:solidFill>
                  </a:ln>
                  <a:effectLst>
                    <a:outerShdw blurRad="63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bg1"/>
                      </a:solidFill>
                    </a:endParaRPr>
                  </a:p>
                </p:txBody>
              </p:sp>
              <p:sp>
                <p:nvSpPr>
                  <p:cNvPr id="136" name="TextBox 135">
                    <a:extLst>
                      <a:ext uri="{FF2B5EF4-FFF2-40B4-BE49-F238E27FC236}">
                        <a16:creationId xmlns:a16="http://schemas.microsoft.com/office/drawing/2014/main" id="{FC28AD3E-057F-EDD0-DCCD-C544FAC2A6DC}"/>
                      </a:ext>
                    </a:extLst>
                  </p:cNvPr>
                  <p:cNvSpPr txBox="1"/>
                  <p:nvPr/>
                </p:nvSpPr>
                <p:spPr>
                  <a:xfrm>
                    <a:off x="6827664" y="3260657"/>
                    <a:ext cx="2196170" cy="753360"/>
                  </a:xfrm>
                  <a:prstGeom prst="rect">
                    <a:avLst/>
                  </a:prstGeom>
                  <a:noFill/>
                </p:spPr>
                <p:txBody>
                  <a:bodyPr wrap="none" rtlCol="0">
                    <a:spAutoFit/>
                  </a:bodyPr>
                  <a:lstStyle/>
                  <a:p>
                    <a:r>
                      <a:rPr lang="en-IN" sz="2000" b="1" dirty="0">
                        <a:solidFill>
                          <a:schemeClr val="bg2"/>
                        </a:solidFill>
                        <a:latin typeface="Arial" panose="020B0604020202020204" pitchFamily="34" charset="0"/>
                        <a:cs typeface="Arial" panose="020B0604020202020204" pitchFamily="34" charset="0"/>
                      </a:rPr>
                      <a:t>Community</a:t>
                    </a:r>
                  </a:p>
                  <a:p>
                    <a:r>
                      <a:rPr lang="en-IN" sz="2000" b="1" dirty="0">
                        <a:solidFill>
                          <a:schemeClr val="bg2"/>
                        </a:solidFill>
                        <a:latin typeface="Arial" panose="020B0604020202020204" pitchFamily="34" charset="0"/>
                        <a:cs typeface="Arial" panose="020B0604020202020204" pitchFamily="34" charset="0"/>
                      </a:rPr>
                      <a:t>Paramedic</a:t>
                    </a:r>
                  </a:p>
                </p:txBody>
              </p:sp>
            </p:grpSp>
            <p:grpSp>
              <p:nvGrpSpPr>
                <p:cNvPr id="123" name="Group 122">
                  <a:extLst>
                    <a:ext uri="{FF2B5EF4-FFF2-40B4-BE49-F238E27FC236}">
                      <a16:creationId xmlns:a16="http://schemas.microsoft.com/office/drawing/2014/main" id="{1C472271-183B-A2B9-4236-EAF439B2590B}"/>
                    </a:ext>
                  </a:extLst>
                </p:cNvPr>
                <p:cNvGrpSpPr/>
                <p:nvPr/>
              </p:nvGrpSpPr>
              <p:grpSpPr>
                <a:xfrm>
                  <a:off x="4670279" y="4681203"/>
                  <a:ext cx="2485675" cy="1147054"/>
                  <a:chOff x="4670279" y="4681203"/>
                  <a:chExt cx="2485675" cy="1147054"/>
                </a:xfrm>
              </p:grpSpPr>
              <p:sp>
                <p:nvSpPr>
                  <p:cNvPr id="129" name="Rectangle: Rounded Corners 24">
                    <a:extLst>
                      <a:ext uri="{FF2B5EF4-FFF2-40B4-BE49-F238E27FC236}">
                        <a16:creationId xmlns:a16="http://schemas.microsoft.com/office/drawing/2014/main" id="{A3FACCBF-8B8B-01CC-327A-836AD1B181A5}"/>
                      </a:ext>
                    </a:extLst>
                  </p:cNvPr>
                  <p:cNvSpPr/>
                  <p:nvPr/>
                </p:nvSpPr>
                <p:spPr>
                  <a:xfrm>
                    <a:off x="4670279" y="4691035"/>
                    <a:ext cx="2485675" cy="1137222"/>
                  </a:xfrm>
                  <a:prstGeom prst="roundRect">
                    <a:avLst/>
                  </a:prstGeom>
                  <a:solidFill>
                    <a:srgbClr val="69C17E"/>
                  </a:solidFill>
                  <a:ln>
                    <a:solidFill>
                      <a:schemeClr val="bg2"/>
                    </a:solidFill>
                  </a:ln>
                  <a:effectLst>
                    <a:outerShdw blurRad="63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bg1"/>
                      </a:solidFill>
                    </a:endParaRPr>
                  </a:p>
                </p:txBody>
              </p:sp>
              <p:sp>
                <p:nvSpPr>
                  <p:cNvPr id="131" name="TextBox 130">
                    <a:extLst>
                      <a:ext uri="{FF2B5EF4-FFF2-40B4-BE49-F238E27FC236}">
                        <a16:creationId xmlns:a16="http://schemas.microsoft.com/office/drawing/2014/main" id="{1B57AE29-D622-244F-32C6-5681F8CE87A7}"/>
                      </a:ext>
                    </a:extLst>
                  </p:cNvPr>
                  <p:cNvSpPr txBox="1"/>
                  <p:nvPr/>
                </p:nvSpPr>
                <p:spPr>
                  <a:xfrm>
                    <a:off x="4686185" y="4681203"/>
                    <a:ext cx="2057144" cy="1080908"/>
                  </a:xfrm>
                  <a:prstGeom prst="rect">
                    <a:avLst/>
                  </a:prstGeom>
                  <a:noFill/>
                </p:spPr>
                <p:txBody>
                  <a:bodyPr wrap="none" rtlCol="0">
                    <a:spAutoFit/>
                  </a:bodyPr>
                  <a:lstStyle/>
                  <a:p>
                    <a:r>
                      <a:rPr lang="en-IN" sz="2000" b="1" dirty="0">
                        <a:solidFill>
                          <a:schemeClr val="bg1"/>
                        </a:solidFill>
                        <a:latin typeface="Arial" panose="020B0604020202020204" pitchFamily="34" charset="0"/>
                        <a:cs typeface="Arial" panose="020B0604020202020204" pitchFamily="34" charset="0"/>
                      </a:rPr>
                      <a:t>Mobile </a:t>
                    </a:r>
                  </a:p>
                  <a:p>
                    <a:r>
                      <a:rPr lang="en-IN" sz="2000" b="1" dirty="0">
                        <a:solidFill>
                          <a:schemeClr val="bg1"/>
                        </a:solidFill>
                        <a:latin typeface="Arial" panose="020B0604020202020204" pitchFamily="34" charset="0"/>
                        <a:cs typeface="Arial" panose="020B0604020202020204" pitchFamily="34" charset="0"/>
                      </a:rPr>
                      <a:t>Integrated </a:t>
                    </a:r>
                  </a:p>
                  <a:p>
                    <a:r>
                      <a:rPr lang="en-IN" sz="2000" b="1" dirty="0">
                        <a:solidFill>
                          <a:schemeClr val="bg1"/>
                        </a:solidFill>
                        <a:latin typeface="Arial" panose="020B0604020202020204" pitchFamily="34" charset="0"/>
                        <a:cs typeface="Arial" panose="020B0604020202020204" pitchFamily="34" charset="0"/>
                      </a:rPr>
                      <a:t>Health</a:t>
                    </a:r>
                  </a:p>
                </p:txBody>
              </p:sp>
            </p:grpSp>
            <p:grpSp>
              <p:nvGrpSpPr>
                <p:cNvPr id="124" name="Group 123">
                  <a:extLst>
                    <a:ext uri="{FF2B5EF4-FFF2-40B4-BE49-F238E27FC236}">
                      <a16:creationId xmlns:a16="http://schemas.microsoft.com/office/drawing/2014/main" id="{DC2D5349-0661-2EED-D1D7-4BDF4CA21F4B}"/>
                    </a:ext>
                  </a:extLst>
                </p:cNvPr>
                <p:cNvGrpSpPr/>
                <p:nvPr/>
              </p:nvGrpSpPr>
              <p:grpSpPr>
                <a:xfrm>
                  <a:off x="2440333" y="3083767"/>
                  <a:ext cx="2487600" cy="1242244"/>
                  <a:chOff x="2440333" y="3083767"/>
                  <a:chExt cx="2487600" cy="1242244"/>
                </a:xfrm>
              </p:grpSpPr>
              <p:sp>
                <p:nvSpPr>
                  <p:cNvPr id="125" name="Rectangle: Rounded Corners 20">
                    <a:extLst>
                      <a:ext uri="{FF2B5EF4-FFF2-40B4-BE49-F238E27FC236}">
                        <a16:creationId xmlns:a16="http://schemas.microsoft.com/office/drawing/2014/main" id="{6AB907FC-27A2-466B-3FA9-7DE3FCEC061F}"/>
                      </a:ext>
                    </a:extLst>
                  </p:cNvPr>
                  <p:cNvSpPr/>
                  <p:nvPr/>
                </p:nvSpPr>
                <p:spPr>
                  <a:xfrm rot="16200000">
                    <a:off x="3063011" y="2461089"/>
                    <a:ext cx="1242244" cy="2487600"/>
                  </a:xfrm>
                  <a:prstGeom prst="roundRect">
                    <a:avLst/>
                  </a:prstGeom>
                  <a:solidFill>
                    <a:srgbClr val="377395"/>
                  </a:solidFill>
                  <a:ln>
                    <a:solidFill>
                      <a:schemeClr val="bg2"/>
                    </a:solidFill>
                  </a:ln>
                  <a:effectLst>
                    <a:outerShdw blurRad="63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bg1"/>
                      </a:solidFill>
                    </a:endParaRPr>
                  </a:p>
                </p:txBody>
              </p:sp>
              <p:sp>
                <p:nvSpPr>
                  <p:cNvPr id="127" name="TextBox 126">
                    <a:extLst>
                      <a:ext uri="{FF2B5EF4-FFF2-40B4-BE49-F238E27FC236}">
                        <a16:creationId xmlns:a16="http://schemas.microsoft.com/office/drawing/2014/main" id="{C9726DDA-5EAC-E713-C29F-51E28B5A88BF}"/>
                      </a:ext>
                    </a:extLst>
                  </p:cNvPr>
                  <p:cNvSpPr txBox="1"/>
                  <p:nvPr/>
                </p:nvSpPr>
                <p:spPr>
                  <a:xfrm>
                    <a:off x="3018360" y="3381723"/>
                    <a:ext cx="1000105" cy="425813"/>
                  </a:xfrm>
                  <a:prstGeom prst="rect">
                    <a:avLst/>
                  </a:prstGeom>
                  <a:noFill/>
                </p:spPr>
                <p:txBody>
                  <a:bodyPr wrap="none" rtlCol="0">
                    <a:spAutoFit/>
                  </a:bodyPr>
                  <a:lstStyle/>
                  <a:p>
                    <a:r>
                      <a:rPr lang="en-IN" sz="2000" b="1" dirty="0">
                        <a:solidFill>
                          <a:schemeClr val="bg2"/>
                        </a:solidFill>
                        <a:latin typeface="Arial" panose="020B0604020202020204" pitchFamily="34" charset="0"/>
                        <a:cs typeface="Arial" panose="020B0604020202020204" pitchFamily="34" charset="0"/>
                      </a:rPr>
                      <a:t>EMT</a:t>
                    </a:r>
                  </a:p>
                </p:txBody>
              </p:sp>
            </p:grpSp>
          </p:grpSp>
        </p:grpSp>
        <p:sp>
          <p:nvSpPr>
            <p:cNvPr id="118" name="Rectangle 117">
              <a:extLst>
                <a:ext uri="{FF2B5EF4-FFF2-40B4-BE49-F238E27FC236}">
                  <a16:creationId xmlns:a16="http://schemas.microsoft.com/office/drawing/2014/main" id="{B51173C6-70E5-A5B3-9323-BAB3ADC8C488}"/>
                </a:ext>
              </a:extLst>
            </p:cNvPr>
            <p:cNvSpPr/>
            <p:nvPr/>
          </p:nvSpPr>
          <p:spPr>
            <a:xfrm>
              <a:off x="4909249" y="3386830"/>
              <a:ext cx="1989051" cy="737257"/>
            </a:xfrm>
            <a:prstGeom prst="rect">
              <a:avLst/>
            </a:prstGeom>
          </p:spPr>
          <p:txBody>
            <a:bodyPr wrap="square">
              <a:spAutoFit/>
            </a:bodyPr>
            <a:lstStyle/>
            <a:p>
              <a:pPr algn="ctr"/>
              <a:r>
                <a:rPr lang="en-US" sz="1600" b="1" dirty="0">
                  <a:solidFill>
                    <a:schemeClr val="tx2"/>
                  </a:solidFill>
                  <a:latin typeface="Georgia" panose="02040502050405020303" pitchFamily="18" charset="0"/>
                  <a:cs typeface="Arial" panose="020B0604020202020204" pitchFamily="34" charset="0"/>
                </a:rPr>
                <a:t>In-Home</a:t>
              </a:r>
            </a:p>
            <a:p>
              <a:pPr algn="ctr"/>
              <a:r>
                <a:rPr lang="en-US" sz="1600" b="1" dirty="0">
                  <a:solidFill>
                    <a:schemeClr val="tx2"/>
                  </a:solidFill>
                  <a:latin typeface="Georgia" panose="02040502050405020303" pitchFamily="18" charset="0"/>
                  <a:cs typeface="Arial" panose="020B0604020202020204" pitchFamily="34" charset="0"/>
                </a:rPr>
                <a:t>Clinician</a:t>
              </a:r>
              <a:endParaRPr lang="en-IN" sz="1600" b="1" dirty="0">
                <a:solidFill>
                  <a:schemeClr val="tx2"/>
                </a:solidFill>
                <a:latin typeface="Georgia" panose="02040502050405020303" pitchFamily="18" charset="0"/>
                <a:cs typeface="Arial" panose="020B0604020202020204" pitchFamily="34" charset="0"/>
              </a:endParaRPr>
            </a:p>
          </p:txBody>
        </p:sp>
      </p:grpSp>
      <p:sp>
        <p:nvSpPr>
          <p:cNvPr id="3" name="TextBox 2">
            <a:extLst>
              <a:ext uri="{FF2B5EF4-FFF2-40B4-BE49-F238E27FC236}">
                <a16:creationId xmlns:a16="http://schemas.microsoft.com/office/drawing/2014/main" id="{377689A1-C241-FAE4-4080-D2CE522DFF1A}"/>
              </a:ext>
            </a:extLst>
          </p:cNvPr>
          <p:cNvSpPr txBox="1"/>
          <p:nvPr/>
        </p:nvSpPr>
        <p:spPr>
          <a:xfrm>
            <a:off x="7085111" y="4021117"/>
            <a:ext cx="1524167" cy="338554"/>
          </a:xfrm>
          <a:prstGeom prst="rect">
            <a:avLst/>
          </a:prstGeom>
          <a:noFill/>
        </p:spPr>
        <p:txBody>
          <a:bodyPr wrap="square" rtlCol="0">
            <a:spAutoFit/>
          </a:bodyPr>
          <a:lstStyle/>
          <a:p>
            <a:pPr algn="ctr"/>
            <a:r>
              <a:rPr lang="en-IN" sz="1600" b="1" dirty="0">
                <a:solidFill>
                  <a:srgbClr val="377395"/>
                </a:solidFill>
                <a:latin typeface="Arial" panose="020B0604020202020204" pitchFamily="34" charset="0"/>
                <a:cs typeface="Arial" panose="020B0604020202020204" pitchFamily="34" charset="0"/>
              </a:rPr>
              <a:t>6-months</a:t>
            </a:r>
          </a:p>
        </p:txBody>
      </p:sp>
      <p:sp>
        <p:nvSpPr>
          <p:cNvPr id="5" name="TextBox 4">
            <a:extLst>
              <a:ext uri="{FF2B5EF4-FFF2-40B4-BE49-F238E27FC236}">
                <a16:creationId xmlns:a16="http://schemas.microsoft.com/office/drawing/2014/main" id="{F5FE1B7B-D96A-D995-6CF9-664E091101FD}"/>
              </a:ext>
            </a:extLst>
          </p:cNvPr>
          <p:cNvSpPr txBox="1"/>
          <p:nvPr/>
        </p:nvSpPr>
        <p:spPr>
          <a:xfrm>
            <a:off x="8714625" y="2522327"/>
            <a:ext cx="1514413" cy="338554"/>
          </a:xfrm>
          <a:prstGeom prst="rect">
            <a:avLst/>
          </a:prstGeom>
          <a:noFill/>
        </p:spPr>
        <p:txBody>
          <a:bodyPr wrap="square" rtlCol="0">
            <a:spAutoFit/>
          </a:bodyPr>
          <a:lstStyle/>
          <a:p>
            <a:pPr algn="ctr"/>
            <a:r>
              <a:rPr lang="en-IN" sz="1600" b="1" dirty="0">
                <a:solidFill>
                  <a:srgbClr val="387B97"/>
                </a:solidFill>
                <a:latin typeface="Arial" panose="020B0604020202020204" pitchFamily="34" charset="0"/>
                <a:cs typeface="Arial" panose="020B0604020202020204" pitchFamily="34" charset="0"/>
              </a:rPr>
              <a:t>2-years</a:t>
            </a:r>
          </a:p>
        </p:txBody>
      </p:sp>
      <p:sp>
        <p:nvSpPr>
          <p:cNvPr id="6" name="TextBox 5">
            <a:extLst>
              <a:ext uri="{FF2B5EF4-FFF2-40B4-BE49-F238E27FC236}">
                <a16:creationId xmlns:a16="http://schemas.microsoft.com/office/drawing/2014/main" id="{031A09FA-0A69-6BEA-F308-E1C331C370B3}"/>
              </a:ext>
            </a:extLst>
          </p:cNvPr>
          <p:cNvSpPr txBox="1"/>
          <p:nvPr/>
        </p:nvSpPr>
        <p:spPr>
          <a:xfrm>
            <a:off x="10324034" y="3977162"/>
            <a:ext cx="1517295" cy="338554"/>
          </a:xfrm>
          <a:prstGeom prst="rect">
            <a:avLst/>
          </a:prstGeom>
          <a:noFill/>
        </p:spPr>
        <p:txBody>
          <a:bodyPr wrap="square" rtlCol="0">
            <a:spAutoFit/>
          </a:bodyPr>
          <a:lstStyle/>
          <a:p>
            <a:pPr algn="ctr"/>
            <a:r>
              <a:rPr lang="en-IN" sz="1600" b="1" dirty="0">
                <a:solidFill>
                  <a:srgbClr val="3FA1A3"/>
                </a:solidFill>
                <a:latin typeface="Arial" panose="020B0604020202020204" pitchFamily="34" charset="0"/>
                <a:cs typeface="Arial" panose="020B0604020202020204" pitchFamily="34" charset="0"/>
              </a:rPr>
              <a:t>3-years</a:t>
            </a:r>
          </a:p>
        </p:txBody>
      </p:sp>
      <p:sp>
        <p:nvSpPr>
          <p:cNvPr id="7" name="TextBox 6">
            <a:extLst>
              <a:ext uri="{FF2B5EF4-FFF2-40B4-BE49-F238E27FC236}">
                <a16:creationId xmlns:a16="http://schemas.microsoft.com/office/drawing/2014/main" id="{1D7C2D74-4ADE-0659-93A0-56670C87AA4E}"/>
              </a:ext>
            </a:extLst>
          </p:cNvPr>
          <p:cNvSpPr txBox="1"/>
          <p:nvPr/>
        </p:nvSpPr>
        <p:spPr>
          <a:xfrm>
            <a:off x="8707554" y="5418220"/>
            <a:ext cx="1513006" cy="338554"/>
          </a:xfrm>
          <a:prstGeom prst="rect">
            <a:avLst/>
          </a:prstGeom>
          <a:noFill/>
        </p:spPr>
        <p:txBody>
          <a:bodyPr wrap="square" rtlCol="0">
            <a:spAutoFit/>
          </a:bodyPr>
          <a:lstStyle/>
          <a:p>
            <a:pPr algn="ctr"/>
            <a:r>
              <a:rPr lang="en-IN" sz="1600" b="1" dirty="0">
                <a:solidFill>
                  <a:srgbClr val="69C17E"/>
                </a:solidFill>
                <a:latin typeface="Arial" panose="020B0604020202020204" pitchFamily="34" charset="0"/>
                <a:cs typeface="Arial" panose="020B0604020202020204" pitchFamily="34" charset="0"/>
              </a:rPr>
              <a:t>4-years</a:t>
            </a:r>
          </a:p>
        </p:txBody>
      </p:sp>
    </p:spTree>
    <p:extLst>
      <p:ext uri="{BB962C8B-B14F-4D97-AF65-F5344CB8AC3E}">
        <p14:creationId xmlns:p14="http://schemas.microsoft.com/office/powerpoint/2010/main" val="1257954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B5A0510-467C-B4C1-B675-2996ECE5DCB9}"/>
              </a:ext>
            </a:extLst>
          </p:cNvPr>
          <p:cNvSpPr>
            <a:spLocks noGrp="1"/>
          </p:cNvSpPr>
          <p:nvPr>
            <p:ph type="sldNum" sz="quarter" idx="12"/>
          </p:nvPr>
        </p:nvSpPr>
        <p:spPr/>
        <p:txBody>
          <a:bodyPr/>
          <a:lstStyle/>
          <a:p>
            <a:fld id="{F96F045A-B2C1-B842-9CC2-BC0AF1CE4F8C}" type="slidenum">
              <a:rPr lang="en-US" smtClean="0"/>
              <a:pPr/>
              <a:t>5</a:t>
            </a:fld>
            <a:endParaRPr lang="en-US" dirty="0"/>
          </a:p>
        </p:txBody>
      </p:sp>
      <p:sp>
        <p:nvSpPr>
          <p:cNvPr id="3" name="Subtitle 2">
            <a:extLst>
              <a:ext uri="{FF2B5EF4-FFF2-40B4-BE49-F238E27FC236}">
                <a16:creationId xmlns:a16="http://schemas.microsoft.com/office/drawing/2014/main" id="{3CB94CFF-35BF-3F30-D1BD-ADA37EA23C3B}"/>
              </a:ext>
            </a:extLst>
          </p:cNvPr>
          <p:cNvSpPr>
            <a:spLocks noGrp="1"/>
          </p:cNvSpPr>
          <p:nvPr>
            <p:ph type="subTitle" idx="1"/>
          </p:nvPr>
        </p:nvSpPr>
        <p:spPr/>
        <p:txBody>
          <a:bodyPr lIns="91440" tIns="45720" rIns="91440" bIns="45720" anchor="t"/>
          <a:lstStyle/>
          <a:p>
            <a:r>
              <a:rPr lang="en-US" dirty="0">
                <a:solidFill>
                  <a:schemeClr val="bg1"/>
                </a:solidFill>
                <a:cs typeface="Calibri"/>
              </a:rPr>
              <a:t>Services that Go into the home</a:t>
            </a:r>
          </a:p>
        </p:txBody>
      </p:sp>
      <p:pic>
        <p:nvPicPr>
          <p:cNvPr id="8" name="Picture 8" descr="Text&#10;&#10;Description automatically generated">
            <a:extLst>
              <a:ext uri="{FF2B5EF4-FFF2-40B4-BE49-F238E27FC236}">
                <a16:creationId xmlns:a16="http://schemas.microsoft.com/office/drawing/2014/main" id="{4B361E0D-29A5-09E0-53E6-2C7DDF9DACAD}"/>
              </a:ext>
            </a:extLst>
          </p:cNvPr>
          <p:cNvPicPr>
            <a:picLocks noChangeAspect="1"/>
          </p:cNvPicPr>
          <p:nvPr/>
        </p:nvPicPr>
        <p:blipFill>
          <a:blip r:embed="rId2"/>
          <a:stretch>
            <a:fillRect/>
          </a:stretch>
        </p:blipFill>
        <p:spPr>
          <a:xfrm>
            <a:off x="3537858" y="1185863"/>
            <a:ext cx="4811485" cy="5193846"/>
          </a:xfrm>
          <a:prstGeom prst="rect">
            <a:avLst/>
          </a:prstGeom>
        </p:spPr>
      </p:pic>
    </p:spTree>
    <p:extLst>
      <p:ext uri="{BB962C8B-B14F-4D97-AF65-F5344CB8AC3E}">
        <p14:creationId xmlns:p14="http://schemas.microsoft.com/office/powerpoint/2010/main" val="1788575475"/>
      </p:ext>
    </p:extLst>
  </p:cSld>
  <p:clrMapOvr>
    <a:masterClrMapping/>
  </p:clrMapOvr>
  <mc:AlternateContent xmlns:mc="http://schemas.openxmlformats.org/markup-compatibility/2006">
    <mc:Choice xmlns:p14="http://schemas.microsoft.com/office/powerpoint/2010/main" Requires="p14">
      <p:transition p14:dur="0" advClick="0"/>
    </mc:Choice>
    <mc:Fallback>
      <p:transition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lowchart: Document 8">
            <a:extLst>
              <a:ext uri="{FF2B5EF4-FFF2-40B4-BE49-F238E27FC236}">
                <a16:creationId xmlns:a16="http://schemas.microsoft.com/office/drawing/2014/main" id="{D12DDE76-C203-4047-9998-63900085B5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175" y="0"/>
            <a:ext cx="3248025" cy="3400426"/>
          </a:xfrm>
          <a:prstGeom prst="flowChartDocumen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65D719D-CE73-D938-5F98-766DA258C702}"/>
              </a:ext>
            </a:extLst>
          </p:cNvPr>
          <p:cNvSpPr>
            <a:spLocks noGrp="1"/>
          </p:cNvSpPr>
          <p:nvPr>
            <p:ph type="title"/>
          </p:nvPr>
        </p:nvSpPr>
        <p:spPr>
          <a:xfrm>
            <a:off x="838200" y="171162"/>
            <a:ext cx="2840182" cy="2371148"/>
          </a:xfrm>
        </p:spPr>
        <p:txBody>
          <a:bodyPr vert="horz" lIns="91440" tIns="45720" rIns="91440" bIns="45720" rtlCol="0" anchor="ctr">
            <a:normAutofit/>
          </a:bodyPr>
          <a:lstStyle/>
          <a:p>
            <a:r>
              <a:rPr lang="en-US" sz="3200" kern="1200">
                <a:solidFill>
                  <a:srgbClr val="FFFFFF"/>
                </a:solidFill>
                <a:latin typeface="+mj-lt"/>
                <a:ea typeface="+mj-ea"/>
                <a:cs typeface="+mj-cs"/>
              </a:rPr>
              <a:t>Health and Safety Regulations</a:t>
            </a:r>
          </a:p>
        </p:txBody>
      </p:sp>
      <p:pic>
        <p:nvPicPr>
          <p:cNvPr id="4" name="Picture 4" descr="Text&#10;&#10;Description automatically generated">
            <a:extLst>
              <a:ext uri="{FF2B5EF4-FFF2-40B4-BE49-F238E27FC236}">
                <a16:creationId xmlns:a16="http://schemas.microsoft.com/office/drawing/2014/main" id="{A9B939F9-1F07-BB31-FB13-6E4C24283122}"/>
              </a:ext>
            </a:extLst>
          </p:cNvPr>
          <p:cNvPicPr>
            <a:picLocks noGrp="1" noChangeAspect="1"/>
          </p:cNvPicPr>
          <p:nvPr>
            <p:ph idx="13"/>
          </p:nvPr>
        </p:nvPicPr>
        <p:blipFill>
          <a:blip r:embed="rId2"/>
          <a:stretch>
            <a:fillRect/>
          </a:stretch>
        </p:blipFill>
        <p:spPr>
          <a:xfrm>
            <a:off x="5575983" y="901337"/>
            <a:ext cx="4589664" cy="5578816"/>
          </a:xfrm>
          <a:prstGeom prst="rect">
            <a:avLst/>
          </a:prstGeom>
        </p:spPr>
      </p:pic>
    </p:spTree>
    <p:extLst>
      <p:ext uri="{BB962C8B-B14F-4D97-AF65-F5344CB8AC3E}">
        <p14:creationId xmlns:p14="http://schemas.microsoft.com/office/powerpoint/2010/main" val="3666344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3668A-ACA4-C287-4036-1927BFC79B92}"/>
              </a:ext>
            </a:extLst>
          </p:cNvPr>
          <p:cNvSpPr>
            <a:spLocks noGrp="1"/>
          </p:cNvSpPr>
          <p:nvPr>
            <p:ph type="title"/>
          </p:nvPr>
        </p:nvSpPr>
        <p:spPr/>
        <p:txBody>
          <a:bodyPr lIns="91440" tIns="45720" rIns="91440" bIns="45720" anchor="t">
            <a:normAutofit/>
          </a:bodyPr>
          <a:lstStyle/>
          <a:p>
            <a:r>
              <a:rPr lang="en-US" dirty="0">
                <a:cs typeface="Calibri Light"/>
              </a:rPr>
              <a:t>Home Health</a:t>
            </a:r>
            <a:endParaRPr lang="en-US" dirty="0"/>
          </a:p>
        </p:txBody>
      </p:sp>
      <p:sp>
        <p:nvSpPr>
          <p:cNvPr id="3" name="Content Placeholder 2">
            <a:extLst>
              <a:ext uri="{FF2B5EF4-FFF2-40B4-BE49-F238E27FC236}">
                <a16:creationId xmlns:a16="http://schemas.microsoft.com/office/drawing/2014/main" id="{B7C7FF0E-0832-09D4-F963-16BCEE21E51B}"/>
              </a:ext>
            </a:extLst>
          </p:cNvPr>
          <p:cNvSpPr>
            <a:spLocks noGrp="1"/>
          </p:cNvSpPr>
          <p:nvPr>
            <p:ph idx="13"/>
          </p:nvPr>
        </p:nvSpPr>
        <p:spPr>
          <a:xfrm>
            <a:off x="284483" y="1676401"/>
            <a:ext cx="11297917" cy="1533516"/>
          </a:xfrm>
        </p:spPr>
        <p:txBody>
          <a:bodyPr lIns="91440" tIns="45720" rIns="91440" bIns="45720" anchor="t">
            <a:normAutofit/>
          </a:bodyPr>
          <a:lstStyle/>
          <a:p>
            <a:pPr marL="457200" lvl="1" indent="0">
              <a:buNone/>
            </a:pPr>
            <a:r>
              <a:rPr lang="en-US" sz="2400" b="1" dirty="0">
                <a:solidFill>
                  <a:schemeClr val="tx1"/>
                </a:solidFill>
              </a:rPr>
              <a:t>Typical Home Health Patients</a:t>
            </a:r>
            <a:endParaRPr lang="en-US" sz="2400" b="1">
              <a:solidFill>
                <a:schemeClr val="tx1"/>
              </a:solidFill>
              <a:cs typeface="Calibri"/>
            </a:endParaRPr>
          </a:p>
          <a:p>
            <a:pPr lvl="1">
              <a:buFont typeface="Arial"/>
            </a:pPr>
            <a:r>
              <a:rPr lang="en-US" dirty="0">
                <a:solidFill>
                  <a:schemeClr val="tx1"/>
                </a:solidFill>
                <a:latin typeface="Calibri"/>
                <a:cs typeface="Calibri Light"/>
              </a:rPr>
              <a:t>Come from an acute care hospital and receive a physician's order for home </a:t>
            </a:r>
            <a:r>
              <a:rPr lang="en-US" dirty="0" err="1">
                <a:solidFill>
                  <a:schemeClr val="tx1"/>
                </a:solidFill>
                <a:latin typeface="Calibri"/>
                <a:cs typeface="Calibri Light"/>
              </a:rPr>
              <a:t>cre</a:t>
            </a:r>
            <a:endParaRPr lang="en-US" dirty="0">
              <a:solidFill>
                <a:schemeClr val="tx1"/>
              </a:solidFill>
              <a:latin typeface="Calibri"/>
              <a:cs typeface="Calibri Light"/>
            </a:endParaRPr>
          </a:p>
          <a:p>
            <a:pPr lvl="1">
              <a:buFont typeface="Arial"/>
            </a:pPr>
            <a:r>
              <a:rPr lang="en-US" dirty="0">
                <a:solidFill>
                  <a:schemeClr val="tx1"/>
                </a:solidFill>
                <a:latin typeface="Calibri"/>
                <a:cs typeface="Calibri Light"/>
              </a:rPr>
              <a:t>Plan of care in place and compares progress against a plan of care</a:t>
            </a:r>
          </a:p>
          <a:p>
            <a:pPr lvl="1">
              <a:buFont typeface="Arial"/>
            </a:pPr>
            <a:r>
              <a:rPr lang="en-US" dirty="0">
                <a:solidFill>
                  <a:schemeClr val="tx1"/>
                </a:solidFill>
                <a:latin typeface="Calibri"/>
                <a:cs typeface="Calibri Light"/>
              </a:rPr>
              <a:t>Most home health agencies are Medicare participating/certified</a:t>
            </a:r>
          </a:p>
          <a:p>
            <a:pPr lvl="1">
              <a:buFont typeface="Arial"/>
            </a:pPr>
            <a:endParaRPr lang="en-US" dirty="0">
              <a:solidFill>
                <a:srgbClr val="0D0D0D"/>
              </a:solidFill>
              <a:latin typeface="Calibri Light"/>
              <a:cs typeface="Calibri Light"/>
            </a:endParaRPr>
          </a:p>
          <a:p>
            <a:pPr lvl="1">
              <a:buFont typeface="Arial"/>
              <a:buChar char="•"/>
            </a:pPr>
            <a:endParaRPr lang="en-US" dirty="0">
              <a:solidFill>
                <a:srgbClr val="0D0D0D"/>
              </a:solidFill>
              <a:latin typeface="Calibri Light"/>
              <a:cs typeface="Calibri Light"/>
            </a:endParaRPr>
          </a:p>
          <a:p>
            <a:pPr marL="457200" lvl="1" indent="0">
              <a:buNone/>
            </a:pPr>
            <a:endParaRPr lang="en-US" dirty="0">
              <a:solidFill>
                <a:srgbClr val="0D0D0D"/>
              </a:solidFill>
              <a:latin typeface="Calibri Light"/>
              <a:cs typeface="Calibri Light"/>
            </a:endParaRPr>
          </a:p>
        </p:txBody>
      </p:sp>
      <p:sp>
        <p:nvSpPr>
          <p:cNvPr id="4" name="TextBox 3">
            <a:extLst>
              <a:ext uri="{FF2B5EF4-FFF2-40B4-BE49-F238E27FC236}">
                <a16:creationId xmlns:a16="http://schemas.microsoft.com/office/drawing/2014/main" id="{40E2437D-6A65-498E-1517-A059C66517F1}"/>
              </a:ext>
            </a:extLst>
          </p:cNvPr>
          <p:cNvSpPr txBox="1"/>
          <p:nvPr/>
        </p:nvSpPr>
        <p:spPr>
          <a:xfrm>
            <a:off x="690880" y="3261360"/>
            <a:ext cx="10312400" cy="212365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dirty="0">
                <a:cs typeface="Calibri"/>
              </a:rPr>
              <a:t>May Include the following services</a:t>
            </a:r>
            <a:r>
              <a:rPr lang="en-US" sz="2400" dirty="0">
                <a:cs typeface="Calibri"/>
              </a:rPr>
              <a:t>:</a:t>
            </a:r>
          </a:p>
          <a:p>
            <a:pPr marL="342900" indent="-342900">
              <a:buFont typeface="Arial"/>
              <a:buChar char="•"/>
            </a:pPr>
            <a:r>
              <a:rPr lang="en-US" dirty="0">
                <a:cs typeface="Calibri"/>
              </a:rPr>
              <a:t>Part-time or intermittent skilled nursing care furnished by or under supervision of a registered nurse</a:t>
            </a:r>
            <a:endParaRPr lang="en-US" sz="2400" dirty="0">
              <a:cs typeface="Calibri"/>
            </a:endParaRPr>
          </a:p>
          <a:p>
            <a:pPr marL="342900" indent="-342900">
              <a:buFont typeface="Arial"/>
              <a:buChar char="•"/>
            </a:pPr>
            <a:r>
              <a:rPr lang="en-US" dirty="0">
                <a:cs typeface="Calibri"/>
              </a:rPr>
              <a:t>Physical Therapy, Speech Therapy and Occupational Therapy</a:t>
            </a:r>
          </a:p>
          <a:p>
            <a:pPr marL="342900" indent="-342900">
              <a:buFont typeface="Arial"/>
              <a:buChar char="•"/>
            </a:pPr>
            <a:r>
              <a:rPr lang="en-US" dirty="0">
                <a:cs typeface="Calibri"/>
              </a:rPr>
              <a:t>Medical Social Services</a:t>
            </a:r>
          </a:p>
          <a:p>
            <a:pPr marL="342900" indent="-342900">
              <a:buFont typeface="Arial"/>
              <a:buChar char="•"/>
            </a:pPr>
            <a:r>
              <a:rPr lang="en-US" dirty="0">
                <a:cs typeface="Calibri"/>
              </a:rPr>
              <a:t>Part-time or intermittent home health aide services</a:t>
            </a:r>
          </a:p>
          <a:p>
            <a:pPr marL="342900" indent="-342900">
              <a:buFont typeface="Arial"/>
              <a:buChar char="•"/>
            </a:pPr>
            <a:r>
              <a:rPr lang="en-US" dirty="0">
                <a:cs typeface="Calibri"/>
              </a:rPr>
              <a:t>Medical Supplies (other than drugs and biologicals) and Durable Medical Equipment</a:t>
            </a:r>
          </a:p>
          <a:p>
            <a:endParaRPr lang="en-US" dirty="0">
              <a:cs typeface="Calibri"/>
            </a:endParaRPr>
          </a:p>
        </p:txBody>
      </p:sp>
      <p:sp>
        <p:nvSpPr>
          <p:cNvPr id="5" name="TextBox 4">
            <a:extLst>
              <a:ext uri="{FF2B5EF4-FFF2-40B4-BE49-F238E27FC236}">
                <a16:creationId xmlns:a16="http://schemas.microsoft.com/office/drawing/2014/main" id="{B98B4E12-CC47-7D83-0C56-8A055C827132}"/>
              </a:ext>
            </a:extLst>
          </p:cNvPr>
          <p:cNvSpPr txBox="1"/>
          <p:nvPr/>
        </p:nvSpPr>
        <p:spPr>
          <a:xfrm>
            <a:off x="690880" y="5476240"/>
            <a:ext cx="9865360" cy="7386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400" b="1" dirty="0">
                <a:cs typeface="Calibri"/>
              </a:rPr>
              <a:t>Payment</a:t>
            </a:r>
          </a:p>
          <a:p>
            <a:pPr marL="342900" indent="-342900">
              <a:buFont typeface="Arial"/>
              <a:buChar char="•"/>
            </a:pPr>
            <a:r>
              <a:rPr lang="en-US" dirty="0">
                <a:cs typeface="Calibri"/>
              </a:rPr>
              <a:t>Paid on a prospective basis under traditional Medicare (OASIS)</a:t>
            </a:r>
            <a:endParaRPr lang="en-US" sz="2400" dirty="0">
              <a:cs typeface="Calibri"/>
            </a:endParaRPr>
          </a:p>
        </p:txBody>
      </p:sp>
    </p:spTree>
    <p:extLst>
      <p:ext uri="{BB962C8B-B14F-4D97-AF65-F5344CB8AC3E}">
        <p14:creationId xmlns:p14="http://schemas.microsoft.com/office/powerpoint/2010/main" val="2368288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68E69-C298-62E1-4ECC-C5E4EC95CAD0}"/>
              </a:ext>
            </a:extLst>
          </p:cNvPr>
          <p:cNvSpPr>
            <a:spLocks noGrp="1"/>
          </p:cNvSpPr>
          <p:nvPr>
            <p:ph type="title"/>
          </p:nvPr>
        </p:nvSpPr>
        <p:spPr/>
        <p:txBody>
          <a:bodyPr lIns="91440" tIns="45720" rIns="91440" bIns="45720" anchor="t">
            <a:normAutofit/>
          </a:bodyPr>
          <a:lstStyle/>
          <a:p>
            <a:r>
              <a:rPr lang="en-US" b="1" dirty="0">
                <a:cs typeface="Calibri Light"/>
              </a:rPr>
              <a:t>Why is Hospital at Home Different than Home Health</a:t>
            </a:r>
            <a:endParaRPr lang="en-US" b="1" dirty="0"/>
          </a:p>
        </p:txBody>
      </p:sp>
      <p:sp>
        <p:nvSpPr>
          <p:cNvPr id="3" name="Content Placeholder 2">
            <a:extLst>
              <a:ext uri="{FF2B5EF4-FFF2-40B4-BE49-F238E27FC236}">
                <a16:creationId xmlns:a16="http://schemas.microsoft.com/office/drawing/2014/main" id="{306ABD6C-7AB4-997F-21B8-C9632101C8CC}"/>
              </a:ext>
            </a:extLst>
          </p:cNvPr>
          <p:cNvSpPr>
            <a:spLocks noGrp="1"/>
          </p:cNvSpPr>
          <p:nvPr>
            <p:ph idx="13"/>
          </p:nvPr>
        </p:nvSpPr>
        <p:spPr/>
        <p:txBody>
          <a:bodyPr lIns="91440" tIns="45720" rIns="91440" bIns="45720" anchor="t">
            <a:normAutofit/>
          </a:bodyPr>
          <a:lstStyle/>
          <a:p>
            <a:pPr marL="285115" indent="-285115"/>
            <a:r>
              <a:rPr lang="en-US" sz="2650" dirty="0"/>
              <a:t>Acute Care – not scheduled care</a:t>
            </a:r>
          </a:p>
          <a:p>
            <a:pPr marL="285115" indent="-285115"/>
            <a:r>
              <a:rPr lang="en-US" sz="2650" dirty="0"/>
              <a:t>Performed under the direction of a physician (just like in a hospital) - it is not a handoff</a:t>
            </a:r>
          </a:p>
          <a:p>
            <a:pPr marL="285115" indent="-285115"/>
            <a:r>
              <a:rPr lang="en-US" sz="2650" dirty="0"/>
              <a:t>Home Health is MD oversight only</a:t>
            </a:r>
          </a:p>
        </p:txBody>
      </p:sp>
    </p:spTree>
    <p:extLst>
      <p:ext uri="{BB962C8B-B14F-4D97-AF65-F5344CB8AC3E}">
        <p14:creationId xmlns:p14="http://schemas.microsoft.com/office/powerpoint/2010/main" val="3311768655"/>
      </p:ext>
    </p:extLst>
  </p:cSld>
  <p:clrMapOvr>
    <a:masterClrMapping/>
  </p:clrMapOvr>
</p:sld>
</file>

<file path=ppt/theme/theme1.xml><?xml version="1.0" encoding="utf-8"?>
<a:theme xmlns:a="http://schemas.openxmlformats.org/drawingml/2006/main" name="2_Custom Design">
  <a:themeElements>
    <a:clrScheme name="MH Colors">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4_Custom Design">
  <a:themeElements>
    <a:clrScheme name="MH Colors">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MH Colors">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F0576B5C45202498FA5DE62FDA9580F" ma:contentTypeVersion="9" ma:contentTypeDescription="Create a new document." ma:contentTypeScope="" ma:versionID="78cbd3c6881e77b4e1a0ea177b9dd1ad">
  <xsd:schema xmlns:xsd="http://www.w3.org/2001/XMLSchema" xmlns:xs="http://www.w3.org/2001/XMLSchema" xmlns:p="http://schemas.microsoft.com/office/2006/metadata/properties" xmlns:ns2="0442dfed-9bb7-4136-b926-a6235270e0fa" xmlns:ns3="3a4f46d8-e16f-4e82-afa2-f616a2551fb9" targetNamespace="http://schemas.microsoft.com/office/2006/metadata/properties" ma:root="true" ma:fieldsID="db53ff5dc26542e88bea231fe41ee08d" ns2:_="" ns3:_="">
    <xsd:import namespace="0442dfed-9bb7-4136-b926-a6235270e0fa"/>
    <xsd:import namespace="3a4f46d8-e16f-4e82-afa2-f616a2551fb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MediaServiceAutoKeyPoints" minOccurs="0"/>
                <xsd:element ref="ns2:MediaServiceKeyPoints"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42dfed-9bb7-4136-b926-a6235270e0f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a4f46d8-e16f-4e82-afa2-f616a2551fb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20482DA-24AB-4DF8-9F68-AE4B501A54E5}">
  <ds:schemaRefs>
    <ds:schemaRef ds:uri="0442dfed-9bb7-4136-b926-a6235270e0fa"/>
    <ds:schemaRef ds:uri="3a4f46d8-e16f-4e82-afa2-f616a2551fb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65D885FB-1D5C-410C-90C4-6673BB63C41A}">
  <ds:schemaRefs>
    <ds:schemaRef ds:uri="http://schemas.microsoft.com/office/2006/documentManagement/types"/>
    <ds:schemaRef ds:uri="http://purl.org/dc/terms/"/>
    <ds:schemaRef ds:uri="http://schemas.microsoft.com/office/infopath/2007/PartnerControls"/>
    <ds:schemaRef ds:uri="http://schemas.openxmlformats.org/package/2006/metadata/core-properties"/>
    <ds:schemaRef ds:uri="http://purl.org/dc/elements/1.1/"/>
    <ds:schemaRef ds:uri="3a4f46d8-e16f-4e82-afa2-f616a2551fb9"/>
    <ds:schemaRef ds:uri="0442dfed-9bb7-4136-b926-a6235270e0fa"/>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413FE8EA-7B44-4938-A5E5-E89B52708E2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817</TotalTime>
  <Words>501</Words>
  <Application>Microsoft Office PowerPoint</Application>
  <PresentationFormat>Widescreen</PresentationFormat>
  <Paragraphs>45</Paragraphs>
  <Slides>8</Slides>
  <Notes>3</Notes>
  <HiddenSlides>0</HiddenSlides>
  <MMClips>0</MMClips>
  <ScaleCrop>false</ScaleCrop>
  <HeadingPairs>
    <vt:vector size="4" baseType="variant">
      <vt:variant>
        <vt:lpstr>Theme</vt:lpstr>
      </vt:variant>
      <vt:variant>
        <vt:i4>4</vt:i4>
      </vt:variant>
      <vt:variant>
        <vt:lpstr>Slide Titles</vt:lpstr>
      </vt:variant>
      <vt:variant>
        <vt:i4>8</vt:i4>
      </vt:variant>
    </vt:vector>
  </HeadingPairs>
  <TitlesOfParts>
    <vt:vector size="12" baseType="lpstr">
      <vt:lpstr>2_Custom Design</vt:lpstr>
      <vt:lpstr>4_Custom Design</vt:lpstr>
      <vt:lpstr>3_Custom Design</vt:lpstr>
      <vt:lpstr>1_Office Theme</vt:lpstr>
      <vt:lpstr>PowerPoint Presentation</vt:lpstr>
      <vt:lpstr>PowerPoint Presentation</vt:lpstr>
      <vt:lpstr>PowerPoint Presentation</vt:lpstr>
      <vt:lpstr>PowerPoint Presentation</vt:lpstr>
      <vt:lpstr>PowerPoint Presentation</vt:lpstr>
      <vt:lpstr>Health and Safety Regulations</vt:lpstr>
      <vt:lpstr>Home Health</vt:lpstr>
      <vt:lpstr>Why is Hospital at Home Different than Home Health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Danielle McGrath</dc:creator>
  <cp:lastModifiedBy>Scott Willits</cp:lastModifiedBy>
  <cp:revision>120</cp:revision>
  <dcterms:created xsi:type="dcterms:W3CDTF">2022-07-20T19:21:54Z</dcterms:created>
  <dcterms:modified xsi:type="dcterms:W3CDTF">2023-03-22T13:20:12Z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0x0101005F0576B5C45202498FA5DE62FDA9580F</vt:lpwstr>
  </property>
</Properties>
</file>